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7" r:id="rId5"/>
    <p:sldId id="258" r:id="rId6"/>
    <p:sldId id="259" r:id="rId7"/>
    <p:sldId id="260" r:id="rId8"/>
    <p:sldId id="261" r:id="rId9"/>
    <p:sldId id="262" r:id="rId10"/>
    <p:sldId id="263" r:id="rId11"/>
    <p:sldId id="264" r:id="rId12"/>
    <p:sldId id="265" r:id="rId13"/>
    <p:sldId id="266" r:id="rId14"/>
    <p:sldId id="267" r:id="rId15"/>
    <p:sldId id="26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562"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_rels/data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diagrams/_rels/data2.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14.svg"/></Relationships>
</file>

<file path=ppt/diagrams/_rels/drawing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diagrams/_rels/drawing2.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14.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5CC569C-C972-4650-830E-22601FFAB4C3}" type="doc">
      <dgm:prSet loTypeId="urn:microsoft.com/office/officeart/2018/2/layout/IconVerticalSolidList" loCatId="icon" qsTypeId="urn:microsoft.com/office/officeart/2005/8/quickstyle/simple1" qsCatId="simple" csTypeId="urn:microsoft.com/office/officeart/2018/5/colors/Iconchunking_neutralbg_colorful5" csCatId="colorful" phldr="1"/>
      <dgm:spPr/>
      <dgm:t>
        <a:bodyPr/>
        <a:lstStyle/>
        <a:p>
          <a:endParaRPr lang="en-US"/>
        </a:p>
      </dgm:t>
    </dgm:pt>
    <dgm:pt modelId="{C7E4A687-7234-40DA-B487-5BDBF7900FAA}">
      <dgm:prSet/>
      <dgm:spPr/>
      <dgm:t>
        <a:bodyPr/>
        <a:lstStyle/>
        <a:p>
          <a:r>
            <a:rPr lang="en-CA" dirty="0"/>
            <a:t>Homework?!?!?</a:t>
          </a:r>
          <a:endParaRPr lang="en-US" dirty="0"/>
        </a:p>
      </dgm:t>
    </dgm:pt>
    <dgm:pt modelId="{B28A3939-44AA-4CDB-BA00-0B0547DCDC91}" type="parTrans" cxnId="{56A41336-03D0-432D-9F94-9183FBCE5C5F}">
      <dgm:prSet/>
      <dgm:spPr/>
      <dgm:t>
        <a:bodyPr/>
        <a:lstStyle/>
        <a:p>
          <a:endParaRPr lang="en-US"/>
        </a:p>
      </dgm:t>
    </dgm:pt>
    <dgm:pt modelId="{B6FB3793-83F6-4B9B-B826-FF4EEB3959E6}" type="sibTrans" cxnId="{56A41336-03D0-432D-9F94-9183FBCE5C5F}">
      <dgm:prSet/>
      <dgm:spPr/>
      <dgm:t>
        <a:bodyPr/>
        <a:lstStyle/>
        <a:p>
          <a:endParaRPr lang="en-US"/>
        </a:p>
      </dgm:t>
    </dgm:pt>
    <dgm:pt modelId="{A03145FF-EF60-4041-84D9-723269854E7E}">
      <dgm:prSet/>
      <dgm:spPr/>
      <dgm:t>
        <a:bodyPr/>
        <a:lstStyle/>
        <a:p>
          <a:r>
            <a:rPr lang="en-CA" dirty="0">
              <a:solidFill>
                <a:schemeClr val="tx1"/>
              </a:solidFill>
            </a:rPr>
            <a:t>Experiments/ Kahoot</a:t>
          </a:r>
          <a:endParaRPr lang="en-US" dirty="0">
            <a:solidFill>
              <a:schemeClr val="tx1"/>
            </a:solidFill>
          </a:endParaRPr>
        </a:p>
      </dgm:t>
    </dgm:pt>
    <dgm:pt modelId="{DC1960F9-E082-45D0-A099-208573F1F894}" type="parTrans" cxnId="{D23B2C9D-BD09-4D5E-82BF-E0CAFF4F037A}">
      <dgm:prSet/>
      <dgm:spPr/>
      <dgm:t>
        <a:bodyPr/>
        <a:lstStyle/>
        <a:p>
          <a:endParaRPr lang="en-US"/>
        </a:p>
      </dgm:t>
    </dgm:pt>
    <dgm:pt modelId="{A3EC000D-8648-4F02-A1EA-3DA8F29E77C8}" type="sibTrans" cxnId="{D23B2C9D-BD09-4D5E-82BF-E0CAFF4F037A}">
      <dgm:prSet/>
      <dgm:spPr/>
      <dgm:t>
        <a:bodyPr/>
        <a:lstStyle/>
        <a:p>
          <a:endParaRPr lang="en-US"/>
        </a:p>
      </dgm:t>
    </dgm:pt>
    <dgm:pt modelId="{B6DE3D88-376F-4D9A-9830-C9FCD5ACC847}">
      <dgm:prSet/>
      <dgm:spPr/>
      <dgm:t>
        <a:bodyPr/>
        <a:lstStyle/>
        <a:p>
          <a:r>
            <a:rPr lang="en-CA"/>
            <a:t>Water as a power source</a:t>
          </a:r>
          <a:endParaRPr lang="en-US"/>
        </a:p>
      </dgm:t>
    </dgm:pt>
    <dgm:pt modelId="{DADFBD82-2ED9-4CC3-9329-812A604ADB5B}" type="parTrans" cxnId="{AA239707-5CD4-4948-9865-D0B9A9A81EC8}">
      <dgm:prSet/>
      <dgm:spPr/>
      <dgm:t>
        <a:bodyPr/>
        <a:lstStyle/>
        <a:p>
          <a:endParaRPr lang="en-US"/>
        </a:p>
      </dgm:t>
    </dgm:pt>
    <dgm:pt modelId="{D7D38DDE-8E3F-4032-B22C-F2EE92221E05}" type="sibTrans" cxnId="{AA239707-5CD4-4948-9865-D0B9A9A81EC8}">
      <dgm:prSet/>
      <dgm:spPr/>
      <dgm:t>
        <a:bodyPr/>
        <a:lstStyle/>
        <a:p>
          <a:endParaRPr lang="en-US"/>
        </a:p>
      </dgm:t>
    </dgm:pt>
    <dgm:pt modelId="{720CB876-E3A4-4215-A9B8-D66570F84300}">
      <dgm:prSet/>
      <dgm:spPr/>
      <dgm:t>
        <a:bodyPr/>
        <a:lstStyle/>
        <a:p>
          <a:r>
            <a:rPr lang="en-CA"/>
            <a:t>How much water are we wasting?</a:t>
          </a:r>
          <a:endParaRPr lang="en-US"/>
        </a:p>
      </dgm:t>
    </dgm:pt>
    <dgm:pt modelId="{A31C76C3-4E8E-4BF1-BD16-58975CCADB46}" type="parTrans" cxnId="{1688A00A-4623-402D-B694-817726678877}">
      <dgm:prSet/>
      <dgm:spPr/>
      <dgm:t>
        <a:bodyPr/>
        <a:lstStyle/>
        <a:p>
          <a:endParaRPr lang="en-US"/>
        </a:p>
      </dgm:t>
    </dgm:pt>
    <dgm:pt modelId="{DA9AD232-FD95-46F4-9F9D-16A32537407E}" type="sibTrans" cxnId="{1688A00A-4623-402D-B694-817726678877}">
      <dgm:prSet/>
      <dgm:spPr/>
      <dgm:t>
        <a:bodyPr/>
        <a:lstStyle/>
        <a:p>
          <a:endParaRPr lang="en-US"/>
        </a:p>
      </dgm:t>
    </dgm:pt>
    <dgm:pt modelId="{7BDA888A-1D8C-418B-B769-47E4682B0486}">
      <dgm:prSet/>
      <dgm:spPr/>
      <dgm:t>
        <a:bodyPr/>
        <a:lstStyle/>
        <a:p>
          <a:r>
            <a:rPr lang="en-CA"/>
            <a:t>“Cool” facts</a:t>
          </a:r>
          <a:endParaRPr lang="en-US"/>
        </a:p>
      </dgm:t>
    </dgm:pt>
    <dgm:pt modelId="{40A841B6-F595-4A78-9FD6-8E506C76540A}" type="parTrans" cxnId="{3E700497-D68C-47F8-AE21-4433BA41C19D}">
      <dgm:prSet/>
      <dgm:spPr/>
      <dgm:t>
        <a:bodyPr/>
        <a:lstStyle/>
        <a:p>
          <a:endParaRPr lang="en-US"/>
        </a:p>
      </dgm:t>
    </dgm:pt>
    <dgm:pt modelId="{DF7373F2-F042-4E9A-A97F-C4E387A31A1D}" type="sibTrans" cxnId="{3E700497-D68C-47F8-AE21-4433BA41C19D}">
      <dgm:prSet/>
      <dgm:spPr/>
      <dgm:t>
        <a:bodyPr/>
        <a:lstStyle/>
        <a:p>
          <a:endParaRPr lang="en-US"/>
        </a:p>
      </dgm:t>
    </dgm:pt>
    <dgm:pt modelId="{32285025-846A-4475-B074-DEA71149EEDC}" type="pres">
      <dgm:prSet presAssocID="{45CC569C-C972-4650-830E-22601FFAB4C3}" presName="root" presStyleCnt="0">
        <dgm:presLayoutVars>
          <dgm:dir/>
          <dgm:resizeHandles val="exact"/>
        </dgm:presLayoutVars>
      </dgm:prSet>
      <dgm:spPr/>
    </dgm:pt>
    <dgm:pt modelId="{A86B54A1-53E8-48DF-9915-7666FAE9F749}" type="pres">
      <dgm:prSet presAssocID="{C7E4A687-7234-40DA-B487-5BDBF7900FAA}" presName="compNode" presStyleCnt="0"/>
      <dgm:spPr/>
    </dgm:pt>
    <dgm:pt modelId="{D4722F3A-6EB3-471C-B98D-E30C06EF326E}" type="pres">
      <dgm:prSet presAssocID="{C7E4A687-7234-40DA-B487-5BDBF7900FAA}" presName="bgRect" presStyleLbl="bgShp" presStyleIdx="0" presStyleCnt="5"/>
      <dgm:spPr/>
    </dgm:pt>
    <dgm:pt modelId="{84435FF6-0C02-41BA-A3ED-094DC98A1077}" type="pres">
      <dgm:prSet presAssocID="{C7E4A687-7234-40DA-B487-5BDBF7900FAA}" presName="iconRect" presStyleLbl="node1" presStyleIdx="0" presStyleCnt="5"/>
      <dgm:spPr>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Questions"/>
        </a:ext>
      </dgm:extLst>
    </dgm:pt>
    <dgm:pt modelId="{6F8A742B-F75D-48D5-82E0-AD6B60245A78}" type="pres">
      <dgm:prSet presAssocID="{C7E4A687-7234-40DA-B487-5BDBF7900FAA}" presName="spaceRect" presStyleCnt="0"/>
      <dgm:spPr/>
    </dgm:pt>
    <dgm:pt modelId="{87645414-F5E1-4A7F-B264-D1E2DE44A13D}" type="pres">
      <dgm:prSet presAssocID="{C7E4A687-7234-40DA-B487-5BDBF7900FAA}" presName="parTx" presStyleLbl="revTx" presStyleIdx="0" presStyleCnt="5">
        <dgm:presLayoutVars>
          <dgm:chMax val="0"/>
          <dgm:chPref val="0"/>
        </dgm:presLayoutVars>
      </dgm:prSet>
      <dgm:spPr/>
    </dgm:pt>
    <dgm:pt modelId="{C9807CB2-7BB3-4163-B642-789B5DFDD3FA}" type="pres">
      <dgm:prSet presAssocID="{B6FB3793-83F6-4B9B-B826-FF4EEB3959E6}" presName="sibTrans" presStyleCnt="0"/>
      <dgm:spPr/>
    </dgm:pt>
    <dgm:pt modelId="{2D64147F-C5B3-4F0A-A84D-768081904F41}" type="pres">
      <dgm:prSet presAssocID="{A03145FF-EF60-4041-84D9-723269854E7E}" presName="compNode" presStyleCnt="0"/>
      <dgm:spPr/>
    </dgm:pt>
    <dgm:pt modelId="{5DD826FA-3789-4BA4-B48D-7A2847088005}" type="pres">
      <dgm:prSet presAssocID="{A03145FF-EF60-4041-84D9-723269854E7E}" presName="bgRect" presStyleLbl="bgShp" presStyleIdx="1" presStyleCnt="5"/>
      <dgm:spPr/>
    </dgm:pt>
    <dgm:pt modelId="{7F05A867-BB29-483E-A514-C702AAE253E8}" type="pres">
      <dgm:prSet presAssocID="{A03145FF-EF60-4041-84D9-723269854E7E}" presName="iconRect" presStyleLbl="node1" presStyleIdx="1" presStyleCnt="5"/>
      <dgm:spPr>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cientist"/>
        </a:ext>
      </dgm:extLst>
    </dgm:pt>
    <dgm:pt modelId="{86133B57-DE9A-4A31-AD97-4B2326DDD828}" type="pres">
      <dgm:prSet presAssocID="{A03145FF-EF60-4041-84D9-723269854E7E}" presName="spaceRect" presStyleCnt="0"/>
      <dgm:spPr/>
    </dgm:pt>
    <dgm:pt modelId="{2A237578-1335-4AA7-BA5A-2FDF3A8C0EF0}" type="pres">
      <dgm:prSet presAssocID="{A03145FF-EF60-4041-84D9-723269854E7E}" presName="parTx" presStyleLbl="revTx" presStyleIdx="1" presStyleCnt="5">
        <dgm:presLayoutVars>
          <dgm:chMax val="0"/>
          <dgm:chPref val="0"/>
        </dgm:presLayoutVars>
      </dgm:prSet>
      <dgm:spPr/>
    </dgm:pt>
    <dgm:pt modelId="{E76BF7A0-18F6-46A5-AF65-AE1A162778CB}" type="pres">
      <dgm:prSet presAssocID="{A3EC000D-8648-4F02-A1EA-3DA8F29E77C8}" presName="sibTrans" presStyleCnt="0"/>
      <dgm:spPr/>
    </dgm:pt>
    <dgm:pt modelId="{1AA362ED-9A12-4EAC-8B6D-1FD8E2A5E9BF}" type="pres">
      <dgm:prSet presAssocID="{B6DE3D88-376F-4D9A-9830-C9FCD5ACC847}" presName="compNode" presStyleCnt="0"/>
      <dgm:spPr/>
    </dgm:pt>
    <dgm:pt modelId="{C2F704DC-CBED-4F00-B94C-677C709E512E}" type="pres">
      <dgm:prSet presAssocID="{B6DE3D88-376F-4D9A-9830-C9FCD5ACC847}" presName="bgRect" presStyleLbl="bgShp" presStyleIdx="2" presStyleCnt="5"/>
      <dgm:spPr/>
    </dgm:pt>
    <dgm:pt modelId="{6D166C6E-4069-42B1-9B4F-97A3127A74FC}" type="pres">
      <dgm:prSet presAssocID="{B6DE3D88-376F-4D9A-9830-C9FCD5ACC847}" presName="iconRect" presStyleLbl="node1" presStyleIdx="2" presStyleCnt="5"/>
      <dgm:spPr>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Windmill"/>
        </a:ext>
      </dgm:extLst>
    </dgm:pt>
    <dgm:pt modelId="{D7BD118B-CDF6-4C42-94F4-EF0232CC1D9E}" type="pres">
      <dgm:prSet presAssocID="{B6DE3D88-376F-4D9A-9830-C9FCD5ACC847}" presName="spaceRect" presStyleCnt="0"/>
      <dgm:spPr/>
    </dgm:pt>
    <dgm:pt modelId="{EDDBD8AE-BF06-4BB2-AEF0-BD5BFF80261D}" type="pres">
      <dgm:prSet presAssocID="{B6DE3D88-376F-4D9A-9830-C9FCD5ACC847}" presName="parTx" presStyleLbl="revTx" presStyleIdx="2" presStyleCnt="5">
        <dgm:presLayoutVars>
          <dgm:chMax val="0"/>
          <dgm:chPref val="0"/>
        </dgm:presLayoutVars>
      </dgm:prSet>
      <dgm:spPr/>
    </dgm:pt>
    <dgm:pt modelId="{C26AED57-4A33-4294-9BB8-C5CED795AB3F}" type="pres">
      <dgm:prSet presAssocID="{D7D38DDE-8E3F-4032-B22C-F2EE92221E05}" presName="sibTrans" presStyleCnt="0"/>
      <dgm:spPr/>
    </dgm:pt>
    <dgm:pt modelId="{57714F3B-1DCB-4521-980B-C59E7D46FA1F}" type="pres">
      <dgm:prSet presAssocID="{720CB876-E3A4-4215-A9B8-D66570F84300}" presName="compNode" presStyleCnt="0"/>
      <dgm:spPr/>
    </dgm:pt>
    <dgm:pt modelId="{151AFFEE-6FFF-4456-AB36-5894CE7669F3}" type="pres">
      <dgm:prSet presAssocID="{720CB876-E3A4-4215-A9B8-D66570F84300}" presName="bgRect" presStyleLbl="bgShp" presStyleIdx="3" presStyleCnt="5"/>
      <dgm:spPr/>
    </dgm:pt>
    <dgm:pt modelId="{7A8EB04E-A63D-4706-90E8-64027DB75317}" type="pres">
      <dgm:prSet presAssocID="{720CB876-E3A4-4215-A9B8-D66570F84300}" presName="iconRect" presStyleLbl="node1" presStyleIdx="3" presStyleCnt="5"/>
      <dgm:spPr>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Swim"/>
        </a:ext>
      </dgm:extLst>
    </dgm:pt>
    <dgm:pt modelId="{36E924C2-9F13-4B51-90E2-61D40CCF8E7F}" type="pres">
      <dgm:prSet presAssocID="{720CB876-E3A4-4215-A9B8-D66570F84300}" presName="spaceRect" presStyleCnt="0"/>
      <dgm:spPr/>
    </dgm:pt>
    <dgm:pt modelId="{EA6E5808-996E-4F8B-A410-85F9275AC05E}" type="pres">
      <dgm:prSet presAssocID="{720CB876-E3A4-4215-A9B8-D66570F84300}" presName="parTx" presStyleLbl="revTx" presStyleIdx="3" presStyleCnt="5">
        <dgm:presLayoutVars>
          <dgm:chMax val="0"/>
          <dgm:chPref val="0"/>
        </dgm:presLayoutVars>
      </dgm:prSet>
      <dgm:spPr/>
    </dgm:pt>
    <dgm:pt modelId="{F7A1F23A-CB01-4F66-8E1E-0741945F3CE3}" type="pres">
      <dgm:prSet presAssocID="{DA9AD232-FD95-46F4-9F9D-16A32537407E}" presName="sibTrans" presStyleCnt="0"/>
      <dgm:spPr/>
    </dgm:pt>
    <dgm:pt modelId="{73A776A6-9923-47AA-8566-4E83120D6BF0}" type="pres">
      <dgm:prSet presAssocID="{7BDA888A-1D8C-418B-B769-47E4682B0486}" presName="compNode" presStyleCnt="0"/>
      <dgm:spPr/>
    </dgm:pt>
    <dgm:pt modelId="{57C08FBE-5FC1-462F-A123-7ECDE8A6A48E}" type="pres">
      <dgm:prSet presAssocID="{7BDA888A-1D8C-418B-B769-47E4682B0486}" presName="bgRect" presStyleLbl="bgShp" presStyleIdx="4" presStyleCnt="5"/>
      <dgm:spPr/>
    </dgm:pt>
    <dgm:pt modelId="{2215D040-B096-4190-AC26-054680FDCEAA}" type="pres">
      <dgm:prSet presAssocID="{7BDA888A-1D8C-418B-B769-47E4682B0486}" presName="iconRect" presStyleLbl="node1" presStyleIdx="4" presStyleCnt="5"/>
      <dgm:spPr>
        <a:blipFill>
          <a:blip xmlns:r="http://schemas.openxmlformats.org/officeDocument/2006/relationships"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Igloo"/>
        </a:ext>
      </dgm:extLst>
    </dgm:pt>
    <dgm:pt modelId="{28084F9B-351C-4E45-8D54-00736071F732}" type="pres">
      <dgm:prSet presAssocID="{7BDA888A-1D8C-418B-B769-47E4682B0486}" presName="spaceRect" presStyleCnt="0"/>
      <dgm:spPr/>
    </dgm:pt>
    <dgm:pt modelId="{D83624B4-C0F3-4EAB-BA41-05E8C128EAA6}" type="pres">
      <dgm:prSet presAssocID="{7BDA888A-1D8C-418B-B769-47E4682B0486}" presName="parTx" presStyleLbl="revTx" presStyleIdx="4" presStyleCnt="5">
        <dgm:presLayoutVars>
          <dgm:chMax val="0"/>
          <dgm:chPref val="0"/>
        </dgm:presLayoutVars>
      </dgm:prSet>
      <dgm:spPr/>
    </dgm:pt>
  </dgm:ptLst>
  <dgm:cxnLst>
    <dgm:cxn modelId="{AA239707-5CD4-4948-9865-D0B9A9A81EC8}" srcId="{45CC569C-C972-4650-830E-22601FFAB4C3}" destId="{B6DE3D88-376F-4D9A-9830-C9FCD5ACC847}" srcOrd="2" destOrd="0" parTransId="{DADFBD82-2ED9-4CC3-9329-812A604ADB5B}" sibTransId="{D7D38DDE-8E3F-4032-B22C-F2EE92221E05}"/>
    <dgm:cxn modelId="{1688A00A-4623-402D-B694-817726678877}" srcId="{45CC569C-C972-4650-830E-22601FFAB4C3}" destId="{720CB876-E3A4-4215-A9B8-D66570F84300}" srcOrd="3" destOrd="0" parTransId="{A31C76C3-4E8E-4BF1-BD16-58975CCADB46}" sibTransId="{DA9AD232-FD95-46F4-9F9D-16A32537407E}"/>
    <dgm:cxn modelId="{03A02F11-B12A-49B3-844E-220675C8EDC4}" type="presOf" srcId="{7BDA888A-1D8C-418B-B769-47E4682B0486}" destId="{D83624B4-C0F3-4EAB-BA41-05E8C128EAA6}" srcOrd="0" destOrd="0" presId="urn:microsoft.com/office/officeart/2018/2/layout/IconVerticalSolidList"/>
    <dgm:cxn modelId="{F029BC1D-49E2-418D-BC4C-9A8261AA4F52}" type="presOf" srcId="{45CC569C-C972-4650-830E-22601FFAB4C3}" destId="{32285025-846A-4475-B074-DEA71149EEDC}" srcOrd="0" destOrd="0" presId="urn:microsoft.com/office/officeart/2018/2/layout/IconVerticalSolidList"/>
    <dgm:cxn modelId="{56A41336-03D0-432D-9F94-9183FBCE5C5F}" srcId="{45CC569C-C972-4650-830E-22601FFAB4C3}" destId="{C7E4A687-7234-40DA-B487-5BDBF7900FAA}" srcOrd="0" destOrd="0" parTransId="{B28A3939-44AA-4CDB-BA00-0B0547DCDC91}" sibTransId="{B6FB3793-83F6-4B9B-B826-FF4EEB3959E6}"/>
    <dgm:cxn modelId="{DC623F77-8AAA-4A9E-B452-4AC14A4D55DF}" type="presOf" srcId="{C7E4A687-7234-40DA-B487-5BDBF7900FAA}" destId="{87645414-F5E1-4A7F-B264-D1E2DE44A13D}" srcOrd="0" destOrd="0" presId="urn:microsoft.com/office/officeart/2018/2/layout/IconVerticalSolidList"/>
    <dgm:cxn modelId="{B693FD7A-0C65-4FC5-AB08-242D24AC1144}" type="presOf" srcId="{B6DE3D88-376F-4D9A-9830-C9FCD5ACC847}" destId="{EDDBD8AE-BF06-4BB2-AEF0-BD5BFF80261D}" srcOrd="0" destOrd="0" presId="urn:microsoft.com/office/officeart/2018/2/layout/IconVerticalSolidList"/>
    <dgm:cxn modelId="{3E700497-D68C-47F8-AE21-4433BA41C19D}" srcId="{45CC569C-C972-4650-830E-22601FFAB4C3}" destId="{7BDA888A-1D8C-418B-B769-47E4682B0486}" srcOrd="4" destOrd="0" parTransId="{40A841B6-F595-4A78-9FD6-8E506C76540A}" sibTransId="{DF7373F2-F042-4E9A-A97F-C4E387A31A1D}"/>
    <dgm:cxn modelId="{D23B2C9D-BD09-4D5E-82BF-E0CAFF4F037A}" srcId="{45CC569C-C972-4650-830E-22601FFAB4C3}" destId="{A03145FF-EF60-4041-84D9-723269854E7E}" srcOrd="1" destOrd="0" parTransId="{DC1960F9-E082-45D0-A099-208573F1F894}" sibTransId="{A3EC000D-8648-4F02-A1EA-3DA8F29E77C8}"/>
    <dgm:cxn modelId="{E69ADCBC-E236-4870-9A5C-E90D153DB4E8}" type="presOf" srcId="{A03145FF-EF60-4041-84D9-723269854E7E}" destId="{2A237578-1335-4AA7-BA5A-2FDF3A8C0EF0}" srcOrd="0" destOrd="0" presId="urn:microsoft.com/office/officeart/2018/2/layout/IconVerticalSolidList"/>
    <dgm:cxn modelId="{7B15DFE5-FA68-4850-9752-499CBEBAB32A}" type="presOf" srcId="{720CB876-E3A4-4215-A9B8-D66570F84300}" destId="{EA6E5808-996E-4F8B-A410-85F9275AC05E}" srcOrd="0" destOrd="0" presId="urn:microsoft.com/office/officeart/2018/2/layout/IconVerticalSolidList"/>
    <dgm:cxn modelId="{4A0CA0BC-0551-408B-A924-D65C98BE9F0A}" type="presParOf" srcId="{32285025-846A-4475-B074-DEA71149EEDC}" destId="{A86B54A1-53E8-48DF-9915-7666FAE9F749}" srcOrd="0" destOrd="0" presId="urn:microsoft.com/office/officeart/2018/2/layout/IconVerticalSolidList"/>
    <dgm:cxn modelId="{995B4167-8799-4369-B4BD-0BBA3BB4BAEB}" type="presParOf" srcId="{A86B54A1-53E8-48DF-9915-7666FAE9F749}" destId="{D4722F3A-6EB3-471C-B98D-E30C06EF326E}" srcOrd="0" destOrd="0" presId="urn:microsoft.com/office/officeart/2018/2/layout/IconVerticalSolidList"/>
    <dgm:cxn modelId="{0AD7A873-5C12-4DA1-803F-C08ED5D91790}" type="presParOf" srcId="{A86B54A1-53E8-48DF-9915-7666FAE9F749}" destId="{84435FF6-0C02-41BA-A3ED-094DC98A1077}" srcOrd="1" destOrd="0" presId="urn:microsoft.com/office/officeart/2018/2/layout/IconVerticalSolidList"/>
    <dgm:cxn modelId="{C24BF5B2-2069-4E1D-A54A-753D64E6D06A}" type="presParOf" srcId="{A86B54A1-53E8-48DF-9915-7666FAE9F749}" destId="{6F8A742B-F75D-48D5-82E0-AD6B60245A78}" srcOrd="2" destOrd="0" presId="urn:microsoft.com/office/officeart/2018/2/layout/IconVerticalSolidList"/>
    <dgm:cxn modelId="{E326F4E8-54B6-4CDC-B3E9-85B00307D09F}" type="presParOf" srcId="{A86B54A1-53E8-48DF-9915-7666FAE9F749}" destId="{87645414-F5E1-4A7F-B264-D1E2DE44A13D}" srcOrd="3" destOrd="0" presId="urn:microsoft.com/office/officeart/2018/2/layout/IconVerticalSolidList"/>
    <dgm:cxn modelId="{F13B41CE-477B-4D81-BA85-702ACB00D814}" type="presParOf" srcId="{32285025-846A-4475-B074-DEA71149EEDC}" destId="{C9807CB2-7BB3-4163-B642-789B5DFDD3FA}" srcOrd="1" destOrd="0" presId="urn:microsoft.com/office/officeart/2018/2/layout/IconVerticalSolidList"/>
    <dgm:cxn modelId="{360656B1-FD78-4E93-A6EA-EE525F17DCB8}" type="presParOf" srcId="{32285025-846A-4475-B074-DEA71149EEDC}" destId="{2D64147F-C5B3-4F0A-A84D-768081904F41}" srcOrd="2" destOrd="0" presId="urn:microsoft.com/office/officeart/2018/2/layout/IconVerticalSolidList"/>
    <dgm:cxn modelId="{DAE20609-2F21-4294-A91C-42B76015D786}" type="presParOf" srcId="{2D64147F-C5B3-4F0A-A84D-768081904F41}" destId="{5DD826FA-3789-4BA4-B48D-7A2847088005}" srcOrd="0" destOrd="0" presId="urn:microsoft.com/office/officeart/2018/2/layout/IconVerticalSolidList"/>
    <dgm:cxn modelId="{4B7B5C72-82BC-4188-B257-A8C5DA78EF3F}" type="presParOf" srcId="{2D64147F-C5B3-4F0A-A84D-768081904F41}" destId="{7F05A867-BB29-483E-A514-C702AAE253E8}" srcOrd="1" destOrd="0" presId="urn:microsoft.com/office/officeart/2018/2/layout/IconVerticalSolidList"/>
    <dgm:cxn modelId="{94F2E5E4-0795-4BFA-ABD7-EF5DB4CE93A9}" type="presParOf" srcId="{2D64147F-C5B3-4F0A-A84D-768081904F41}" destId="{86133B57-DE9A-4A31-AD97-4B2326DDD828}" srcOrd="2" destOrd="0" presId="urn:microsoft.com/office/officeart/2018/2/layout/IconVerticalSolidList"/>
    <dgm:cxn modelId="{B32C15FF-FEAE-4782-9E8B-E888AF75D011}" type="presParOf" srcId="{2D64147F-C5B3-4F0A-A84D-768081904F41}" destId="{2A237578-1335-4AA7-BA5A-2FDF3A8C0EF0}" srcOrd="3" destOrd="0" presId="urn:microsoft.com/office/officeart/2018/2/layout/IconVerticalSolidList"/>
    <dgm:cxn modelId="{11F77BE4-004F-4AD6-9E60-06158DC6C156}" type="presParOf" srcId="{32285025-846A-4475-B074-DEA71149EEDC}" destId="{E76BF7A0-18F6-46A5-AF65-AE1A162778CB}" srcOrd="3" destOrd="0" presId="urn:microsoft.com/office/officeart/2018/2/layout/IconVerticalSolidList"/>
    <dgm:cxn modelId="{C57E8C74-4CEC-494C-BC55-A701EF59FE23}" type="presParOf" srcId="{32285025-846A-4475-B074-DEA71149EEDC}" destId="{1AA362ED-9A12-4EAC-8B6D-1FD8E2A5E9BF}" srcOrd="4" destOrd="0" presId="urn:microsoft.com/office/officeart/2018/2/layout/IconVerticalSolidList"/>
    <dgm:cxn modelId="{78483833-DBCC-4DBB-9F6D-91A67B8EAA77}" type="presParOf" srcId="{1AA362ED-9A12-4EAC-8B6D-1FD8E2A5E9BF}" destId="{C2F704DC-CBED-4F00-B94C-677C709E512E}" srcOrd="0" destOrd="0" presId="urn:microsoft.com/office/officeart/2018/2/layout/IconVerticalSolidList"/>
    <dgm:cxn modelId="{E510BE87-763B-4EC6-A21E-DBED209A85A0}" type="presParOf" srcId="{1AA362ED-9A12-4EAC-8B6D-1FD8E2A5E9BF}" destId="{6D166C6E-4069-42B1-9B4F-97A3127A74FC}" srcOrd="1" destOrd="0" presId="urn:microsoft.com/office/officeart/2018/2/layout/IconVerticalSolidList"/>
    <dgm:cxn modelId="{BCA0628B-8110-41EA-B72F-D6DE49844869}" type="presParOf" srcId="{1AA362ED-9A12-4EAC-8B6D-1FD8E2A5E9BF}" destId="{D7BD118B-CDF6-4C42-94F4-EF0232CC1D9E}" srcOrd="2" destOrd="0" presId="urn:microsoft.com/office/officeart/2018/2/layout/IconVerticalSolidList"/>
    <dgm:cxn modelId="{E64B066C-D0F6-4C8C-9550-3E58D9FDB357}" type="presParOf" srcId="{1AA362ED-9A12-4EAC-8B6D-1FD8E2A5E9BF}" destId="{EDDBD8AE-BF06-4BB2-AEF0-BD5BFF80261D}" srcOrd="3" destOrd="0" presId="urn:microsoft.com/office/officeart/2018/2/layout/IconVerticalSolidList"/>
    <dgm:cxn modelId="{3D1418D6-EB8F-4EFA-8909-D23C73D4DEE2}" type="presParOf" srcId="{32285025-846A-4475-B074-DEA71149EEDC}" destId="{C26AED57-4A33-4294-9BB8-C5CED795AB3F}" srcOrd="5" destOrd="0" presId="urn:microsoft.com/office/officeart/2018/2/layout/IconVerticalSolidList"/>
    <dgm:cxn modelId="{47F98CC5-F24F-48E9-A28F-15846787A854}" type="presParOf" srcId="{32285025-846A-4475-B074-DEA71149EEDC}" destId="{57714F3B-1DCB-4521-980B-C59E7D46FA1F}" srcOrd="6" destOrd="0" presId="urn:microsoft.com/office/officeart/2018/2/layout/IconVerticalSolidList"/>
    <dgm:cxn modelId="{1C457CF6-A664-491B-9D4D-73A2649F3BBF}" type="presParOf" srcId="{57714F3B-1DCB-4521-980B-C59E7D46FA1F}" destId="{151AFFEE-6FFF-4456-AB36-5894CE7669F3}" srcOrd="0" destOrd="0" presId="urn:microsoft.com/office/officeart/2018/2/layout/IconVerticalSolidList"/>
    <dgm:cxn modelId="{2A988853-959B-4ED4-8F5D-D9EE5E0CCE1A}" type="presParOf" srcId="{57714F3B-1DCB-4521-980B-C59E7D46FA1F}" destId="{7A8EB04E-A63D-4706-90E8-64027DB75317}" srcOrd="1" destOrd="0" presId="urn:microsoft.com/office/officeart/2018/2/layout/IconVerticalSolidList"/>
    <dgm:cxn modelId="{E0293D5D-D7D5-4B9E-A6BE-5597447E271D}" type="presParOf" srcId="{57714F3B-1DCB-4521-980B-C59E7D46FA1F}" destId="{36E924C2-9F13-4B51-90E2-61D40CCF8E7F}" srcOrd="2" destOrd="0" presId="urn:microsoft.com/office/officeart/2018/2/layout/IconVerticalSolidList"/>
    <dgm:cxn modelId="{F4FD4E39-6538-4E9C-81F6-6240C3C56000}" type="presParOf" srcId="{57714F3B-1DCB-4521-980B-C59E7D46FA1F}" destId="{EA6E5808-996E-4F8B-A410-85F9275AC05E}" srcOrd="3" destOrd="0" presId="urn:microsoft.com/office/officeart/2018/2/layout/IconVerticalSolidList"/>
    <dgm:cxn modelId="{AC91B56C-E947-496E-923B-FCAB00635EEE}" type="presParOf" srcId="{32285025-846A-4475-B074-DEA71149EEDC}" destId="{F7A1F23A-CB01-4F66-8E1E-0741945F3CE3}" srcOrd="7" destOrd="0" presId="urn:microsoft.com/office/officeart/2018/2/layout/IconVerticalSolidList"/>
    <dgm:cxn modelId="{7EE62470-06B5-4C8E-8A63-FBD75586616B}" type="presParOf" srcId="{32285025-846A-4475-B074-DEA71149EEDC}" destId="{73A776A6-9923-47AA-8566-4E83120D6BF0}" srcOrd="8" destOrd="0" presId="urn:microsoft.com/office/officeart/2018/2/layout/IconVerticalSolidList"/>
    <dgm:cxn modelId="{40CFF5A3-C05D-465D-91AA-ECE0220671A8}" type="presParOf" srcId="{73A776A6-9923-47AA-8566-4E83120D6BF0}" destId="{57C08FBE-5FC1-462F-A123-7ECDE8A6A48E}" srcOrd="0" destOrd="0" presId="urn:microsoft.com/office/officeart/2018/2/layout/IconVerticalSolidList"/>
    <dgm:cxn modelId="{522EA43B-0C20-4EDE-B16A-1B3DAAFE53F5}" type="presParOf" srcId="{73A776A6-9923-47AA-8566-4E83120D6BF0}" destId="{2215D040-B096-4190-AC26-054680FDCEAA}" srcOrd="1" destOrd="0" presId="urn:microsoft.com/office/officeart/2018/2/layout/IconVerticalSolidList"/>
    <dgm:cxn modelId="{B27151D6-FA21-4C12-8159-0C8EB65E3061}" type="presParOf" srcId="{73A776A6-9923-47AA-8566-4E83120D6BF0}" destId="{28084F9B-351C-4E45-8D54-00736071F732}" srcOrd="2" destOrd="0" presId="urn:microsoft.com/office/officeart/2018/2/layout/IconVerticalSolidList"/>
    <dgm:cxn modelId="{EB642B2D-91A0-4E50-A5C1-7CFD068BAA91}" type="presParOf" srcId="{73A776A6-9923-47AA-8566-4E83120D6BF0}" destId="{D83624B4-C0F3-4EAB-BA41-05E8C128EAA6}"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CE9A924-1C5C-4460-9C22-530AEAAE8EB3}" type="doc">
      <dgm:prSet loTypeId="urn:microsoft.com/office/officeart/2018/2/layout/IconLabelList" loCatId="icon" qsTypeId="urn:microsoft.com/office/officeart/2005/8/quickstyle/simple1" qsCatId="simple" csTypeId="urn:microsoft.com/office/officeart/2018/5/colors/Iconchunking_neutralbg_colorful5" csCatId="colorful" phldr="1"/>
      <dgm:spPr/>
      <dgm:t>
        <a:bodyPr/>
        <a:lstStyle/>
        <a:p>
          <a:endParaRPr lang="en-US"/>
        </a:p>
      </dgm:t>
    </dgm:pt>
    <dgm:pt modelId="{6554B803-B4D4-495D-AD3F-01E11127B2E7}">
      <dgm:prSet/>
      <dgm:spPr/>
      <dgm:t>
        <a:bodyPr/>
        <a:lstStyle/>
        <a:p>
          <a:r>
            <a:rPr lang="en-CA" dirty="0"/>
            <a:t>Questions- Exit Slips</a:t>
          </a:r>
          <a:endParaRPr lang="en-US" dirty="0"/>
        </a:p>
      </dgm:t>
    </dgm:pt>
    <dgm:pt modelId="{8382F8BA-249E-446E-AE74-BC420A58AB8C}" type="parTrans" cxnId="{48DEB429-B3B4-4712-8690-1180005B94B5}">
      <dgm:prSet/>
      <dgm:spPr/>
      <dgm:t>
        <a:bodyPr/>
        <a:lstStyle/>
        <a:p>
          <a:endParaRPr lang="en-US"/>
        </a:p>
      </dgm:t>
    </dgm:pt>
    <dgm:pt modelId="{E94A0592-4E69-48A2-93FB-07164806035D}" type="sibTrans" cxnId="{48DEB429-B3B4-4712-8690-1180005B94B5}">
      <dgm:prSet/>
      <dgm:spPr/>
      <dgm:t>
        <a:bodyPr/>
        <a:lstStyle/>
        <a:p>
          <a:endParaRPr lang="en-US"/>
        </a:p>
      </dgm:t>
    </dgm:pt>
    <dgm:pt modelId="{09F1726F-152A-4284-B1F1-E50B602B5C02}">
      <dgm:prSet/>
      <dgm:spPr/>
      <dgm:t>
        <a:bodyPr/>
        <a:lstStyle/>
        <a:p>
          <a:r>
            <a:rPr lang="en-CA"/>
            <a:t>Review</a:t>
          </a:r>
          <a:endParaRPr lang="en-US"/>
        </a:p>
      </dgm:t>
    </dgm:pt>
    <dgm:pt modelId="{2C841548-0011-4F9C-8802-1616A6C2542E}" type="parTrans" cxnId="{81A9949B-0C0F-422C-9F32-3729E37023A1}">
      <dgm:prSet/>
      <dgm:spPr/>
      <dgm:t>
        <a:bodyPr/>
        <a:lstStyle/>
        <a:p>
          <a:endParaRPr lang="en-US"/>
        </a:p>
      </dgm:t>
    </dgm:pt>
    <dgm:pt modelId="{18C0D70E-3E7C-48B6-902C-4867112A1AEC}" type="sibTrans" cxnId="{81A9949B-0C0F-422C-9F32-3729E37023A1}">
      <dgm:prSet/>
      <dgm:spPr/>
      <dgm:t>
        <a:bodyPr/>
        <a:lstStyle/>
        <a:p>
          <a:endParaRPr lang="en-US"/>
        </a:p>
      </dgm:t>
    </dgm:pt>
    <dgm:pt modelId="{B31A85CC-2812-4B7F-947B-1B215EDC5C9F}">
      <dgm:prSet/>
      <dgm:spPr/>
      <dgm:t>
        <a:bodyPr/>
        <a:lstStyle/>
        <a:p>
          <a:r>
            <a:rPr lang="en-CA"/>
            <a:t>Salt Water?!?</a:t>
          </a:r>
          <a:endParaRPr lang="en-US"/>
        </a:p>
      </dgm:t>
    </dgm:pt>
    <dgm:pt modelId="{7A20A4C4-9D25-4D9F-B155-DF32BF08395B}" type="parTrans" cxnId="{1FB2B6CF-6F50-488D-810F-46409F4D755F}">
      <dgm:prSet/>
      <dgm:spPr/>
      <dgm:t>
        <a:bodyPr/>
        <a:lstStyle/>
        <a:p>
          <a:endParaRPr lang="en-US"/>
        </a:p>
      </dgm:t>
    </dgm:pt>
    <dgm:pt modelId="{603986B4-3A77-40D3-B419-E336F11CD748}" type="sibTrans" cxnId="{1FB2B6CF-6F50-488D-810F-46409F4D755F}">
      <dgm:prSet/>
      <dgm:spPr/>
      <dgm:t>
        <a:bodyPr/>
        <a:lstStyle/>
        <a:p>
          <a:endParaRPr lang="en-US"/>
        </a:p>
      </dgm:t>
    </dgm:pt>
    <dgm:pt modelId="{90EED882-2AED-452D-8528-CE37A2069CF0}">
      <dgm:prSet/>
      <dgm:spPr/>
      <dgm:t>
        <a:bodyPr/>
        <a:lstStyle/>
        <a:p>
          <a:r>
            <a:rPr lang="en-CA"/>
            <a:t>Different forms of water</a:t>
          </a:r>
          <a:endParaRPr lang="en-US"/>
        </a:p>
      </dgm:t>
    </dgm:pt>
    <dgm:pt modelId="{A1847A63-5B84-43CC-A2B0-1EE87CB992CD}" type="parTrans" cxnId="{5BB38BEB-EF31-418C-9D59-5DA56ED4CED8}">
      <dgm:prSet/>
      <dgm:spPr/>
      <dgm:t>
        <a:bodyPr/>
        <a:lstStyle/>
        <a:p>
          <a:endParaRPr lang="en-US"/>
        </a:p>
      </dgm:t>
    </dgm:pt>
    <dgm:pt modelId="{C142690D-49D7-4765-B805-E7DBEEC0E9A7}" type="sibTrans" cxnId="{5BB38BEB-EF31-418C-9D59-5DA56ED4CED8}">
      <dgm:prSet/>
      <dgm:spPr/>
      <dgm:t>
        <a:bodyPr/>
        <a:lstStyle/>
        <a:p>
          <a:endParaRPr lang="en-US"/>
        </a:p>
      </dgm:t>
    </dgm:pt>
    <dgm:pt modelId="{6900C813-C895-4FCC-9959-A2B478A1119B}" type="pres">
      <dgm:prSet presAssocID="{ACE9A924-1C5C-4460-9C22-530AEAAE8EB3}" presName="root" presStyleCnt="0">
        <dgm:presLayoutVars>
          <dgm:dir/>
          <dgm:resizeHandles val="exact"/>
        </dgm:presLayoutVars>
      </dgm:prSet>
      <dgm:spPr/>
    </dgm:pt>
    <dgm:pt modelId="{0DF23EED-237E-49D9-B656-6AE0178A2A28}" type="pres">
      <dgm:prSet presAssocID="{6554B803-B4D4-495D-AD3F-01E11127B2E7}" presName="compNode" presStyleCnt="0"/>
      <dgm:spPr/>
    </dgm:pt>
    <dgm:pt modelId="{78B44D72-B440-4365-9CF6-A78EEDC19EE5}" type="pres">
      <dgm:prSet presAssocID="{6554B803-B4D4-495D-AD3F-01E11127B2E7}"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Right Pointing Backhand Index"/>
        </a:ext>
      </dgm:extLst>
    </dgm:pt>
    <dgm:pt modelId="{4F08BACD-FFAB-406B-8782-1D4A11B9E943}" type="pres">
      <dgm:prSet presAssocID="{6554B803-B4D4-495D-AD3F-01E11127B2E7}" presName="spaceRect" presStyleCnt="0"/>
      <dgm:spPr/>
    </dgm:pt>
    <dgm:pt modelId="{537179F8-FD8A-4407-8EB3-65F89148F1B5}" type="pres">
      <dgm:prSet presAssocID="{6554B803-B4D4-495D-AD3F-01E11127B2E7}" presName="textRect" presStyleLbl="revTx" presStyleIdx="0" presStyleCnt="4">
        <dgm:presLayoutVars>
          <dgm:chMax val="1"/>
          <dgm:chPref val="1"/>
        </dgm:presLayoutVars>
      </dgm:prSet>
      <dgm:spPr/>
    </dgm:pt>
    <dgm:pt modelId="{DD3FAFF6-EBE7-4DBD-AE7A-D077A26B1807}" type="pres">
      <dgm:prSet presAssocID="{E94A0592-4E69-48A2-93FB-07164806035D}" presName="sibTrans" presStyleCnt="0"/>
      <dgm:spPr/>
    </dgm:pt>
    <dgm:pt modelId="{A5B65BAE-0ACF-4539-A5F7-51B998B7A96E}" type="pres">
      <dgm:prSet presAssocID="{09F1726F-152A-4284-B1F1-E50B602B5C02}" presName="compNode" presStyleCnt="0"/>
      <dgm:spPr/>
    </dgm:pt>
    <dgm:pt modelId="{B8C7A08F-3103-44C2-964B-E1E5B9D1486B}" type="pres">
      <dgm:prSet presAssocID="{09F1726F-152A-4284-B1F1-E50B602B5C02}"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ustomer Review"/>
        </a:ext>
      </dgm:extLst>
    </dgm:pt>
    <dgm:pt modelId="{F231765A-A2B5-4A6A-99EE-50F451F3C7C7}" type="pres">
      <dgm:prSet presAssocID="{09F1726F-152A-4284-B1F1-E50B602B5C02}" presName="spaceRect" presStyleCnt="0"/>
      <dgm:spPr/>
    </dgm:pt>
    <dgm:pt modelId="{860E49A0-2CA2-4793-98DD-4E080DD23B50}" type="pres">
      <dgm:prSet presAssocID="{09F1726F-152A-4284-B1F1-E50B602B5C02}" presName="textRect" presStyleLbl="revTx" presStyleIdx="1" presStyleCnt="4">
        <dgm:presLayoutVars>
          <dgm:chMax val="1"/>
          <dgm:chPref val="1"/>
        </dgm:presLayoutVars>
      </dgm:prSet>
      <dgm:spPr/>
    </dgm:pt>
    <dgm:pt modelId="{5608F714-3F5D-4CC0-BC9A-B583B0CEF857}" type="pres">
      <dgm:prSet presAssocID="{18C0D70E-3E7C-48B6-902C-4867112A1AEC}" presName="sibTrans" presStyleCnt="0"/>
      <dgm:spPr/>
    </dgm:pt>
    <dgm:pt modelId="{5E58C895-DC39-4C4D-B00F-08CD659E36AD}" type="pres">
      <dgm:prSet presAssocID="{B31A85CC-2812-4B7F-947B-1B215EDC5C9F}" presName="compNode" presStyleCnt="0"/>
      <dgm:spPr/>
    </dgm:pt>
    <dgm:pt modelId="{562487FC-10D5-4A78-8987-F582A3C0BFBE}" type="pres">
      <dgm:prSet presAssocID="{B31A85CC-2812-4B7F-947B-1B215EDC5C9F}"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Wind Chime"/>
        </a:ext>
      </dgm:extLst>
    </dgm:pt>
    <dgm:pt modelId="{45A4BD38-DA4D-49B3-B97B-6C7659F62643}" type="pres">
      <dgm:prSet presAssocID="{B31A85CC-2812-4B7F-947B-1B215EDC5C9F}" presName="spaceRect" presStyleCnt="0"/>
      <dgm:spPr/>
    </dgm:pt>
    <dgm:pt modelId="{F6920096-D39B-49D8-BE52-4D0DCF39AE98}" type="pres">
      <dgm:prSet presAssocID="{B31A85CC-2812-4B7F-947B-1B215EDC5C9F}" presName="textRect" presStyleLbl="revTx" presStyleIdx="2" presStyleCnt="4">
        <dgm:presLayoutVars>
          <dgm:chMax val="1"/>
          <dgm:chPref val="1"/>
        </dgm:presLayoutVars>
      </dgm:prSet>
      <dgm:spPr/>
    </dgm:pt>
    <dgm:pt modelId="{2C76C962-0027-4CF2-9BFA-1D815D16E89A}" type="pres">
      <dgm:prSet presAssocID="{603986B4-3A77-40D3-B419-E336F11CD748}" presName="sibTrans" presStyleCnt="0"/>
      <dgm:spPr/>
    </dgm:pt>
    <dgm:pt modelId="{AA6DC5E0-7EAF-492D-A71E-26DEDBEE7BC2}" type="pres">
      <dgm:prSet presAssocID="{90EED882-2AED-452D-8528-CE37A2069CF0}" presName="compNode" presStyleCnt="0"/>
      <dgm:spPr/>
    </dgm:pt>
    <dgm:pt modelId="{2E8A0B96-5693-4722-A36C-1E967F9E4B5D}" type="pres">
      <dgm:prSet presAssocID="{90EED882-2AED-452D-8528-CE37A2069CF0}"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Water"/>
        </a:ext>
      </dgm:extLst>
    </dgm:pt>
    <dgm:pt modelId="{6CDE24F2-DB45-408D-857C-B124CEDA4F6D}" type="pres">
      <dgm:prSet presAssocID="{90EED882-2AED-452D-8528-CE37A2069CF0}" presName="spaceRect" presStyleCnt="0"/>
      <dgm:spPr/>
    </dgm:pt>
    <dgm:pt modelId="{4DD81889-33A9-41A7-9EF3-41A9BB760276}" type="pres">
      <dgm:prSet presAssocID="{90EED882-2AED-452D-8528-CE37A2069CF0}" presName="textRect" presStyleLbl="revTx" presStyleIdx="3" presStyleCnt="4">
        <dgm:presLayoutVars>
          <dgm:chMax val="1"/>
          <dgm:chPref val="1"/>
        </dgm:presLayoutVars>
      </dgm:prSet>
      <dgm:spPr/>
    </dgm:pt>
  </dgm:ptLst>
  <dgm:cxnLst>
    <dgm:cxn modelId="{A7ACD015-5D7A-4403-B019-57A9F2446295}" type="presOf" srcId="{B31A85CC-2812-4B7F-947B-1B215EDC5C9F}" destId="{F6920096-D39B-49D8-BE52-4D0DCF39AE98}" srcOrd="0" destOrd="0" presId="urn:microsoft.com/office/officeart/2018/2/layout/IconLabelList"/>
    <dgm:cxn modelId="{48DEB429-B3B4-4712-8690-1180005B94B5}" srcId="{ACE9A924-1C5C-4460-9C22-530AEAAE8EB3}" destId="{6554B803-B4D4-495D-AD3F-01E11127B2E7}" srcOrd="0" destOrd="0" parTransId="{8382F8BA-249E-446E-AE74-BC420A58AB8C}" sibTransId="{E94A0592-4E69-48A2-93FB-07164806035D}"/>
    <dgm:cxn modelId="{8635F06A-87F1-45BC-A7B2-92D4F412A9D8}" type="presOf" srcId="{09F1726F-152A-4284-B1F1-E50B602B5C02}" destId="{860E49A0-2CA2-4793-98DD-4E080DD23B50}" srcOrd="0" destOrd="0" presId="urn:microsoft.com/office/officeart/2018/2/layout/IconLabelList"/>
    <dgm:cxn modelId="{032D7183-4A70-4B93-AA11-1F7F9BC781FB}" type="presOf" srcId="{ACE9A924-1C5C-4460-9C22-530AEAAE8EB3}" destId="{6900C813-C895-4FCC-9959-A2B478A1119B}" srcOrd="0" destOrd="0" presId="urn:microsoft.com/office/officeart/2018/2/layout/IconLabelList"/>
    <dgm:cxn modelId="{6FE37998-8584-4F18-B1C5-72C376F27E89}" type="presOf" srcId="{90EED882-2AED-452D-8528-CE37A2069CF0}" destId="{4DD81889-33A9-41A7-9EF3-41A9BB760276}" srcOrd="0" destOrd="0" presId="urn:microsoft.com/office/officeart/2018/2/layout/IconLabelList"/>
    <dgm:cxn modelId="{81A9949B-0C0F-422C-9F32-3729E37023A1}" srcId="{ACE9A924-1C5C-4460-9C22-530AEAAE8EB3}" destId="{09F1726F-152A-4284-B1F1-E50B602B5C02}" srcOrd="1" destOrd="0" parTransId="{2C841548-0011-4F9C-8802-1616A6C2542E}" sibTransId="{18C0D70E-3E7C-48B6-902C-4867112A1AEC}"/>
    <dgm:cxn modelId="{1FB2B6CF-6F50-488D-810F-46409F4D755F}" srcId="{ACE9A924-1C5C-4460-9C22-530AEAAE8EB3}" destId="{B31A85CC-2812-4B7F-947B-1B215EDC5C9F}" srcOrd="2" destOrd="0" parTransId="{7A20A4C4-9D25-4D9F-B155-DF32BF08395B}" sibTransId="{603986B4-3A77-40D3-B419-E336F11CD748}"/>
    <dgm:cxn modelId="{5BB38BEB-EF31-418C-9D59-5DA56ED4CED8}" srcId="{ACE9A924-1C5C-4460-9C22-530AEAAE8EB3}" destId="{90EED882-2AED-452D-8528-CE37A2069CF0}" srcOrd="3" destOrd="0" parTransId="{A1847A63-5B84-43CC-A2B0-1EE87CB992CD}" sibTransId="{C142690D-49D7-4765-B805-E7DBEEC0E9A7}"/>
    <dgm:cxn modelId="{EAA4AEED-8082-455D-91A7-8A0B587EB0E4}" type="presOf" srcId="{6554B803-B4D4-495D-AD3F-01E11127B2E7}" destId="{537179F8-FD8A-4407-8EB3-65F89148F1B5}" srcOrd="0" destOrd="0" presId="urn:microsoft.com/office/officeart/2018/2/layout/IconLabelList"/>
    <dgm:cxn modelId="{9DEA957D-3654-404C-AC1A-3213F2A74A75}" type="presParOf" srcId="{6900C813-C895-4FCC-9959-A2B478A1119B}" destId="{0DF23EED-237E-49D9-B656-6AE0178A2A28}" srcOrd="0" destOrd="0" presId="urn:microsoft.com/office/officeart/2018/2/layout/IconLabelList"/>
    <dgm:cxn modelId="{38C07D00-117D-4C43-9F20-D0E684EB5D79}" type="presParOf" srcId="{0DF23EED-237E-49D9-B656-6AE0178A2A28}" destId="{78B44D72-B440-4365-9CF6-A78EEDC19EE5}" srcOrd="0" destOrd="0" presId="urn:microsoft.com/office/officeart/2018/2/layout/IconLabelList"/>
    <dgm:cxn modelId="{93706773-5A82-45A2-B823-2E292C80F68E}" type="presParOf" srcId="{0DF23EED-237E-49D9-B656-6AE0178A2A28}" destId="{4F08BACD-FFAB-406B-8782-1D4A11B9E943}" srcOrd="1" destOrd="0" presId="urn:microsoft.com/office/officeart/2018/2/layout/IconLabelList"/>
    <dgm:cxn modelId="{E1DDFA76-C852-4722-BAB3-A1A0CC878792}" type="presParOf" srcId="{0DF23EED-237E-49D9-B656-6AE0178A2A28}" destId="{537179F8-FD8A-4407-8EB3-65F89148F1B5}" srcOrd="2" destOrd="0" presId="urn:microsoft.com/office/officeart/2018/2/layout/IconLabelList"/>
    <dgm:cxn modelId="{49937BF7-15B5-41EE-9A3E-686DEB186537}" type="presParOf" srcId="{6900C813-C895-4FCC-9959-A2B478A1119B}" destId="{DD3FAFF6-EBE7-4DBD-AE7A-D077A26B1807}" srcOrd="1" destOrd="0" presId="urn:microsoft.com/office/officeart/2018/2/layout/IconLabelList"/>
    <dgm:cxn modelId="{7F68C66C-038E-49F1-835D-03F9BE52CE96}" type="presParOf" srcId="{6900C813-C895-4FCC-9959-A2B478A1119B}" destId="{A5B65BAE-0ACF-4539-A5F7-51B998B7A96E}" srcOrd="2" destOrd="0" presId="urn:microsoft.com/office/officeart/2018/2/layout/IconLabelList"/>
    <dgm:cxn modelId="{0A327545-8963-41CD-BB09-E02902CD2C91}" type="presParOf" srcId="{A5B65BAE-0ACF-4539-A5F7-51B998B7A96E}" destId="{B8C7A08F-3103-44C2-964B-E1E5B9D1486B}" srcOrd="0" destOrd="0" presId="urn:microsoft.com/office/officeart/2018/2/layout/IconLabelList"/>
    <dgm:cxn modelId="{31446611-1DCF-4B66-89B9-42421B07B0C2}" type="presParOf" srcId="{A5B65BAE-0ACF-4539-A5F7-51B998B7A96E}" destId="{F231765A-A2B5-4A6A-99EE-50F451F3C7C7}" srcOrd="1" destOrd="0" presId="urn:microsoft.com/office/officeart/2018/2/layout/IconLabelList"/>
    <dgm:cxn modelId="{6BD46057-F7F6-4E31-9A3D-236755E5F1FB}" type="presParOf" srcId="{A5B65BAE-0ACF-4539-A5F7-51B998B7A96E}" destId="{860E49A0-2CA2-4793-98DD-4E080DD23B50}" srcOrd="2" destOrd="0" presId="urn:microsoft.com/office/officeart/2018/2/layout/IconLabelList"/>
    <dgm:cxn modelId="{181A8CCC-1D17-4C47-88CD-EB347EBBCAE6}" type="presParOf" srcId="{6900C813-C895-4FCC-9959-A2B478A1119B}" destId="{5608F714-3F5D-4CC0-BC9A-B583B0CEF857}" srcOrd="3" destOrd="0" presId="urn:microsoft.com/office/officeart/2018/2/layout/IconLabelList"/>
    <dgm:cxn modelId="{C7794C7F-84D9-4485-BBB0-7B8273277620}" type="presParOf" srcId="{6900C813-C895-4FCC-9959-A2B478A1119B}" destId="{5E58C895-DC39-4C4D-B00F-08CD659E36AD}" srcOrd="4" destOrd="0" presId="urn:microsoft.com/office/officeart/2018/2/layout/IconLabelList"/>
    <dgm:cxn modelId="{2162FD48-3A9B-4D6E-B2C8-683BE5CA2B64}" type="presParOf" srcId="{5E58C895-DC39-4C4D-B00F-08CD659E36AD}" destId="{562487FC-10D5-4A78-8987-F582A3C0BFBE}" srcOrd="0" destOrd="0" presId="urn:microsoft.com/office/officeart/2018/2/layout/IconLabelList"/>
    <dgm:cxn modelId="{D26BA128-1766-4D8E-ADDD-B41148866C3E}" type="presParOf" srcId="{5E58C895-DC39-4C4D-B00F-08CD659E36AD}" destId="{45A4BD38-DA4D-49B3-B97B-6C7659F62643}" srcOrd="1" destOrd="0" presId="urn:microsoft.com/office/officeart/2018/2/layout/IconLabelList"/>
    <dgm:cxn modelId="{972FB259-13F8-45EA-BC1A-35C1FABE3680}" type="presParOf" srcId="{5E58C895-DC39-4C4D-B00F-08CD659E36AD}" destId="{F6920096-D39B-49D8-BE52-4D0DCF39AE98}" srcOrd="2" destOrd="0" presId="urn:microsoft.com/office/officeart/2018/2/layout/IconLabelList"/>
    <dgm:cxn modelId="{2EAA545F-F4B2-4B56-A0E7-ED068115458A}" type="presParOf" srcId="{6900C813-C895-4FCC-9959-A2B478A1119B}" destId="{2C76C962-0027-4CF2-9BFA-1D815D16E89A}" srcOrd="5" destOrd="0" presId="urn:microsoft.com/office/officeart/2018/2/layout/IconLabelList"/>
    <dgm:cxn modelId="{919564B9-29A9-4711-B696-64572AF55263}" type="presParOf" srcId="{6900C813-C895-4FCC-9959-A2B478A1119B}" destId="{AA6DC5E0-7EAF-492D-A71E-26DEDBEE7BC2}" srcOrd="6" destOrd="0" presId="urn:microsoft.com/office/officeart/2018/2/layout/IconLabelList"/>
    <dgm:cxn modelId="{73EAC0F4-F4F2-489D-9A76-014407AFE7A8}" type="presParOf" srcId="{AA6DC5E0-7EAF-492D-A71E-26DEDBEE7BC2}" destId="{2E8A0B96-5693-4722-A36C-1E967F9E4B5D}" srcOrd="0" destOrd="0" presId="urn:microsoft.com/office/officeart/2018/2/layout/IconLabelList"/>
    <dgm:cxn modelId="{B6473AF7-B45D-4910-83EA-2942F48FD85B}" type="presParOf" srcId="{AA6DC5E0-7EAF-492D-A71E-26DEDBEE7BC2}" destId="{6CDE24F2-DB45-408D-857C-B124CEDA4F6D}" srcOrd="1" destOrd="0" presId="urn:microsoft.com/office/officeart/2018/2/layout/IconLabelList"/>
    <dgm:cxn modelId="{396FDC2F-7054-4D79-BA40-D261A9C4A3D5}" type="presParOf" srcId="{AA6DC5E0-7EAF-492D-A71E-26DEDBEE7BC2}" destId="{4DD81889-33A9-41A7-9EF3-41A9BB760276}"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1184537-37B0-4C7A-8410-5AB57A5EAD5C}" type="doc">
      <dgm:prSet loTypeId="urn:microsoft.com/office/officeart/2005/8/layout/hierarchy1" loCatId="hierarchy" qsTypeId="urn:microsoft.com/office/officeart/2005/8/quickstyle/simple4" qsCatId="simple" csTypeId="urn:microsoft.com/office/officeart/2005/8/colors/colorful5" csCatId="colorful"/>
      <dgm:spPr/>
      <dgm:t>
        <a:bodyPr/>
        <a:lstStyle/>
        <a:p>
          <a:endParaRPr lang="en-US"/>
        </a:p>
      </dgm:t>
    </dgm:pt>
    <dgm:pt modelId="{0782F613-A0C5-4BF7-94D0-8F0346F5B81A}">
      <dgm:prSet/>
      <dgm:spPr/>
      <dgm:t>
        <a:bodyPr/>
        <a:lstStyle/>
        <a:p>
          <a:r>
            <a:rPr lang="en-CA"/>
            <a:t>What did I learn today?</a:t>
          </a:r>
          <a:endParaRPr lang="en-US"/>
        </a:p>
      </dgm:t>
    </dgm:pt>
    <dgm:pt modelId="{A0C1FB74-7001-4149-A419-51BD84C1974A}" type="parTrans" cxnId="{7987AB72-EF74-460D-98A6-D79C2430BDB0}">
      <dgm:prSet/>
      <dgm:spPr/>
      <dgm:t>
        <a:bodyPr/>
        <a:lstStyle/>
        <a:p>
          <a:endParaRPr lang="en-US"/>
        </a:p>
      </dgm:t>
    </dgm:pt>
    <dgm:pt modelId="{2D2F6479-F0FF-4E9A-9045-AC26E37003E1}" type="sibTrans" cxnId="{7987AB72-EF74-460D-98A6-D79C2430BDB0}">
      <dgm:prSet/>
      <dgm:spPr/>
      <dgm:t>
        <a:bodyPr/>
        <a:lstStyle/>
        <a:p>
          <a:endParaRPr lang="en-US"/>
        </a:p>
      </dgm:t>
    </dgm:pt>
    <dgm:pt modelId="{CA985386-B66C-4275-A54A-28555C062E20}">
      <dgm:prSet/>
      <dgm:spPr/>
      <dgm:t>
        <a:bodyPr/>
        <a:lstStyle/>
        <a:p>
          <a:r>
            <a:rPr lang="en-CA"/>
            <a:t>Did I give my best effort today?</a:t>
          </a:r>
          <a:endParaRPr lang="en-US"/>
        </a:p>
      </dgm:t>
    </dgm:pt>
    <dgm:pt modelId="{1E9619CC-F026-40FF-8D78-584EFDCE7C6F}" type="parTrans" cxnId="{33013428-A222-4573-957B-E234B21FA103}">
      <dgm:prSet/>
      <dgm:spPr/>
      <dgm:t>
        <a:bodyPr/>
        <a:lstStyle/>
        <a:p>
          <a:endParaRPr lang="en-US"/>
        </a:p>
      </dgm:t>
    </dgm:pt>
    <dgm:pt modelId="{5010D3D8-4424-427A-ACC8-A942B855CBB4}" type="sibTrans" cxnId="{33013428-A222-4573-957B-E234B21FA103}">
      <dgm:prSet/>
      <dgm:spPr/>
      <dgm:t>
        <a:bodyPr/>
        <a:lstStyle/>
        <a:p>
          <a:endParaRPr lang="en-US"/>
        </a:p>
      </dgm:t>
    </dgm:pt>
    <dgm:pt modelId="{457C7F4D-B148-48F8-8E3F-A0B0CDF5A13C}" type="pres">
      <dgm:prSet presAssocID="{D1184537-37B0-4C7A-8410-5AB57A5EAD5C}" presName="hierChild1" presStyleCnt="0">
        <dgm:presLayoutVars>
          <dgm:chPref val="1"/>
          <dgm:dir/>
          <dgm:animOne val="branch"/>
          <dgm:animLvl val="lvl"/>
          <dgm:resizeHandles/>
        </dgm:presLayoutVars>
      </dgm:prSet>
      <dgm:spPr/>
    </dgm:pt>
    <dgm:pt modelId="{10B1971B-5140-4990-B345-17DAF45D23C2}" type="pres">
      <dgm:prSet presAssocID="{0782F613-A0C5-4BF7-94D0-8F0346F5B81A}" presName="hierRoot1" presStyleCnt="0"/>
      <dgm:spPr/>
    </dgm:pt>
    <dgm:pt modelId="{9369A32C-A81C-46AC-9733-235B719EC95A}" type="pres">
      <dgm:prSet presAssocID="{0782F613-A0C5-4BF7-94D0-8F0346F5B81A}" presName="composite" presStyleCnt="0"/>
      <dgm:spPr/>
    </dgm:pt>
    <dgm:pt modelId="{13F7C8A2-CCA2-40AE-855E-274C663365CB}" type="pres">
      <dgm:prSet presAssocID="{0782F613-A0C5-4BF7-94D0-8F0346F5B81A}" presName="background" presStyleLbl="node0" presStyleIdx="0" presStyleCnt="2"/>
      <dgm:spPr/>
    </dgm:pt>
    <dgm:pt modelId="{0848B9BF-5AAD-4AEB-A291-6208833E1FC1}" type="pres">
      <dgm:prSet presAssocID="{0782F613-A0C5-4BF7-94D0-8F0346F5B81A}" presName="text" presStyleLbl="fgAcc0" presStyleIdx="0" presStyleCnt="2">
        <dgm:presLayoutVars>
          <dgm:chPref val="3"/>
        </dgm:presLayoutVars>
      </dgm:prSet>
      <dgm:spPr/>
    </dgm:pt>
    <dgm:pt modelId="{F7E66401-B13D-4AB9-B70C-E797D210CAA6}" type="pres">
      <dgm:prSet presAssocID="{0782F613-A0C5-4BF7-94D0-8F0346F5B81A}" presName="hierChild2" presStyleCnt="0"/>
      <dgm:spPr/>
    </dgm:pt>
    <dgm:pt modelId="{5AF0E8B0-7D92-4361-8237-910F95EACEF0}" type="pres">
      <dgm:prSet presAssocID="{CA985386-B66C-4275-A54A-28555C062E20}" presName="hierRoot1" presStyleCnt="0"/>
      <dgm:spPr/>
    </dgm:pt>
    <dgm:pt modelId="{D158F94A-3159-46C6-888A-7CDD5A99F411}" type="pres">
      <dgm:prSet presAssocID="{CA985386-B66C-4275-A54A-28555C062E20}" presName="composite" presStyleCnt="0"/>
      <dgm:spPr/>
    </dgm:pt>
    <dgm:pt modelId="{AF2A5C5E-860A-48DE-A936-2967AE4F9408}" type="pres">
      <dgm:prSet presAssocID="{CA985386-B66C-4275-A54A-28555C062E20}" presName="background" presStyleLbl="node0" presStyleIdx="1" presStyleCnt="2"/>
      <dgm:spPr/>
    </dgm:pt>
    <dgm:pt modelId="{C972CC21-E1FF-4D78-8FF9-E19B7EFEB60F}" type="pres">
      <dgm:prSet presAssocID="{CA985386-B66C-4275-A54A-28555C062E20}" presName="text" presStyleLbl="fgAcc0" presStyleIdx="1" presStyleCnt="2">
        <dgm:presLayoutVars>
          <dgm:chPref val="3"/>
        </dgm:presLayoutVars>
      </dgm:prSet>
      <dgm:spPr/>
    </dgm:pt>
    <dgm:pt modelId="{0E8B89A4-DCD9-4046-8D9C-7876B88FB48B}" type="pres">
      <dgm:prSet presAssocID="{CA985386-B66C-4275-A54A-28555C062E20}" presName="hierChild2" presStyleCnt="0"/>
      <dgm:spPr/>
    </dgm:pt>
  </dgm:ptLst>
  <dgm:cxnLst>
    <dgm:cxn modelId="{B41FA006-9CB7-4382-90EB-D62547E4452B}" type="presOf" srcId="{CA985386-B66C-4275-A54A-28555C062E20}" destId="{C972CC21-E1FF-4D78-8FF9-E19B7EFEB60F}" srcOrd="0" destOrd="0" presId="urn:microsoft.com/office/officeart/2005/8/layout/hierarchy1"/>
    <dgm:cxn modelId="{33013428-A222-4573-957B-E234B21FA103}" srcId="{D1184537-37B0-4C7A-8410-5AB57A5EAD5C}" destId="{CA985386-B66C-4275-A54A-28555C062E20}" srcOrd="1" destOrd="0" parTransId="{1E9619CC-F026-40FF-8D78-584EFDCE7C6F}" sibTransId="{5010D3D8-4424-427A-ACC8-A942B855CBB4}"/>
    <dgm:cxn modelId="{BC23EF2A-047D-4244-BA0A-FF2B4ECB96C5}" type="presOf" srcId="{D1184537-37B0-4C7A-8410-5AB57A5EAD5C}" destId="{457C7F4D-B148-48F8-8E3F-A0B0CDF5A13C}" srcOrd="0" destOrd="0" presId="urn:microsoft.com/office/officeart/2005/8/layout/hierarchy1"/>
    <dgm:cxn modelId="{7987AB72-EF74-460D-98A6-D79C2430BDB0}" srcId="{D1184537-37B0-4C7A-8410-5AB57A5EAD5C}" destId="{0782F613-A0C5-4BF7-94D0-8F0346F5B81A}" srcOrd="0" destOrd="0" parTransId="{A0C1FB74-7001-4149-A419-51BD84C1974A}" sibTransId="{2D2F6479-F0FF-4E9A-9045-AC26E37003E1}"/>
    <dgm:cxn modelId="{9CC3F1FC-0EEF-41B9-9ADE-669BF9B3B307}" type="presOf" srcId="{0782F613-A0C5-4BF7-94D0-8F0346F5B81A}" destId="{0848B9BF-5AAD-4AEB-A291-6208833E1FC1}" srcOrd="0" destOrd="0" presId="urn:microsoft.com/office/officeart/2005/8/layout/hierarchy1"/>
    <dgm:cxn modelId="{1656385E-BEDE-4A97-A964-DC84BACE43C6}" type="presParOf" srcId="{457C7F4D-B148-48F8-8E3F-A0B0CDF5A13C}" destId="{10B1971B-5140-4990-B345-17DAF45D23C2}" srcOrd="0" destOrd="0" presId="urn:microsoft.com/office/officeart/2005/8/layout/hierarchy1"/>
    <dgm:cxn modelId="{416D4335-5B53-4172-BC10-1C3095FFC03B}" type="presParOf" srcId="{10B1971B-5140-4990-B345-17DAF45D23C2}" destId="{9369A32C-A81C-46AC-9733-235B719EC95A}" srcOrd="0" destOrd="0" presId="urn:microsoft.com/office/officeart/2005/8/layout/hierarchy1"/>
    <dgm:cxn modelId="{B83D1119-2070-4468-981D-6CFADD7D7F65}" type="presParOf" srcId="{9369A32C-A81C-46AC-9733-235B719EC95A}" destId="{13F7C8A2-CCA2-40AE-855E-274C663365CB}" srcOrd="0" destOrd="0" presId="urn:microsoft.com/office/officeart/2005/8/layout/hierarchy1"/>
    <dgm:cxn modelId="{C9F41988-195F-46CD-A5C0-7074181553E5}" type="presParOf" srcId="{9369A32C-A81C-46AC-9733-235B719EC95A}" destId="{0848B9BF-5AAD-4AEB-A291-6208833E1FC1}" srcOrd="1" destOrd="0" presId="urn:microsoft.com/office/officeart/2005/8/layout/hierarchy1"/>
    <dgm:cxn modelId="{5483F2C9-0691-4658-BF47-4175F6D4301B}" type="presParOf" srcId="{10B1971B-5140-4990-B345-17DAF45D23C2}" destId="{F7E66401-B13D-4AB9-B70C-E797D210CAA6}" srcOrd="1" destOrd="0" presId="urn:microsoft.com/office/officeart/2005/8/layout/hierarchy1"/>
    <dgm:cxn modelId="{24313B4E-9E77-4D94-9263-EE6D88C92F48}" type="presParOf" srcId="{457C7F4D-B148-48F8-8E3F-A0B0CDF5A13C}" destId="{5AF0E8B0-7D92-4361-8237-910F95EACEF0}" srcOrd="1" destOrd="0" presId="urn:microsoft.com/office/officeart/2005/8/layout/hierarchy1"/>
    <dgm:cxn modelId="{83E79AFE-DA49-4A87-84EF-1DA2D35567B1}" type="presParOf" srcId="{5AF0E8B0-7D92-4361-8237-910F95EACEF0}" destId="{D158F94A-3159-46C6-888A-7CDD5A99F411}" srcOrd="0" destOrd="0" presId="urn:microsoft.com/office/officeart/2005/8/layout/hierarchy1"/>
    <dgm:cxn modelId="{4FE65924-CC3F-492F-9C1D-12DA3C57BEC3}" type="presParOf" srcId="{D158F94A-3159-46C6-888A-7CDD5A99F411}" destId="{AF2A5C5E-860A-48DE-A936-2967AE4F9408}" srcOrd="0" destOrd="0" presId="urn:microsoft.com/office/officeart/2005/8/layout/hierarchy1"/>
    <dgm:cxn modelId="{D2E49C35-E9F9-4951-ACA4-D610F37B5C6E}" type="presParOf" srcId="{D158F94A-3159-46C6-888A-7CDD5A99F411}" destId="{C972CC21-E1FF-4D78-8FF9-E19B7EFEB60F}" srcOrd="1" destOrd="0" presId="urn:microsoft.com/office/officeart/2005/8/layout/hierarchy1"/>
    <dgm:cxn modelId="{D1168199-3CB6-41EC-A22B-0FE4648D5E4C}" type="presParOf" srcId="{5AF0E8B0-7D92-4361-8237-910F95EACEF0}" destId="{0E8B89A4-DCD9-4046-8D9C-7876B88FB48B}"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722F3A-6EB3-471C-B98D-E30C06EF326E}">
      <dsp:nvSpPr>
        <dsp:cNvPr id="0" name=""/>
        <dsp:cNvSpPr/>
      </dsp:nvSpPr>
      <dsp:spPr>
        <a:xfrm>
          <a:off x="0" y="4357"/>
          <a:ext cx="6506304" cy="92818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4435FF6-0C02-41BA-A3ED-094DC98A1077}">
      <dsp:nvSpPr>
        <dsp:cNvPr id="0" name=""/>
        <dsp:cNvSpPr/>
      </dsp:nvSpPr>
      <dsp:spPr>
        <a:xfrm>
          <a:off x="280776" y="213199"/>
          <a:ext cx="510503" cy="510503"/>
        </a:xfrm>
        <a:prstGeom prst="rect">
          <a:avLst/>
        </a:prstGeom>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34925"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87645414-F5E1-4A7F-B264-D1E2DE44A13D}">
      <dsp:nvSpPr>
        <dsp:cNvPr id="0" name=""/>
        <dsp:cNvSpPr/>
      </dsp:nvSpPr>
      <dsp:spPr>
        <a:xfrm>
          <a:off x="1072056" y="4357"/>
          <a:ext cx="5434247" cy="9281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8233" tIns="98233" rIns="98233" bIns="98233" numCol="1" spcCol="1270" anchor="ctr" anchorCtr="0">
          <a:noAutofit/>
        </a:bodyPr>
        <a:lstStyle/>
        <a:p>
          <a:pPr marL="0" lvl="0" indent="0" algn="l" defTabSz="844550">
            <a:lnSpc>
              <a:spcPct val="90000"/>
            </a:lnSpc>
            <a:spcBef>
              <a:spcPct val="0"/>
            </a:spcBef>
            <a:spcAft>
              <a:spcPct val="35000"/>
            </a:spcAft>
            <a:buNone/>
          </a:pPr>
          <a:r>
            <a:rPr lang="en-CA" sz="1900" kern="1200" dirty="0"/>
            <a:t>Homework?!?!?</a:t>
          </a:r>
          <a:endParaRPr lang="en-US" sz="1900" kern="1200" dirty="0"/>
        </a:p>
      </dsp:txBody>
      <dsp:txXfrm>
        <a:off x="1072056" y="4357"/>
        <a:ext cx="5434247" cy="928187"/>
      </dsp:txXfrm>
    </dsp:sp>
    <dsp:sp modelId="{5DD826FA-3789-4BA4-B48D-7A2847088005}">
      <dsp:nvSpPr>
        <dsp:cNvPr id="0" name=""/>
        <dsp:cNvSpPr/>
      </dsp:nvSpPr>
      <dsp:spPr>
        <a:xfrm>
          <a:off x="0" y="1164591"/>
          <a:ext cx="6506304" cy="92818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F05A867-BB29-483E-A514-C702AAE253E8}">
      <dsp:nvSpPr>
        <dsp:cNvPr id="0" name=""/>
        <dsp:cNvSpPr/>
      </dsp:nvSpPr>
      <dsp:spPr>
        <a:xfrm>
          <a:off x="280776" y="1373434"/>
          <a:ext cx="510503" cy="510503"/>
        </a:xfrm>
        <a:prstGeom prst="rect">
          <a:avLst/>
        </a:prstGeom>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34925"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2A237578-1335-4AA7-BA5A-2FDF3A8C0EF0}">
      <dsp:nvSpPr>
        <dsp:cNvPr id="0" name=""/>
        <dsp:cNvSpPr/>
      </dsp:nvSpPr>
      <dsp:spPr>
        <a:xfrm>
          <a:off x="1072056" y="1164591"/>
          <a:ext cx="5434247" cy="9281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8233" tIns="98233" rIns="98233" bIns="98233" numCol="1" spcCol="1270" anchor="ctr" anchorCtr="0">
          <a:noAutofit/>
        </a:bodyPr>
        <a:lstStyle/>
        <a:p>
          <a:pPr marL="0" lvl="0" indent="0" algn="l" defTabSz="844550">
            <a:lnSpc>
              <a:spcPct val="90000"/>
            </a:lnSpc>
            <a:spcBef>
              <a:spcPct val="0"/>
            </a:spcBef>
            <a:spcAft>
              <a:spcPct val="35000"/>
            </a:spcAft>
            <a:buNone/>
          </a:pPr>
          <a:r>
            <a:rPr lang="en-CA" sz="1900" kern="1200" dirty="0">
              <a:solidFill>
                <a:schemeClr val="tx1"/>
              </a:solidFill>
            </a:rPr>
            <a:t>Experiments/ Kahoot</a:t>
          </a:r>
          <a:endParaRPr lang="en-US" sz="1900" kern="1200" dirty="0">
            <a:solidFill>
              <a:schemeClr val="tx1"/>
            </a:solidFill>
          </a:endParaRPr>
        </a:p>
      </dsp:txBody>
      <dsp:txXfrm>
        <a:off x="1072056" y="1164591"/>
        <a:ext cx="5434247" cy="928187"/>
      </dsp:txXfrm>
    </dsp:sp>
    <dsp:sp modelId="{C2F704DC-CBED-4F00-B94C-677C709E512E}">
      <dsp:nvSpPr>
        <dsp:cNvPr id="0" name=""/>
        <dsp:cNvSpPr/>
      </dsp:nvSpPr>
      <dsp:spPr>
        <a:xfrm>
          <a:off x="0" y="2324826"/>
          <a:ext cx="6506304" cy="92818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D166C6E-4069-42B1-9B4F-97A3127A74FC}">
      <dsp:nvSpPr>
        <dsp:cNvPr id="0" name=""/>
        <dsp:cNvSpPr/>
      </dsp:nvSpPr>
      <dsp:spPr>
        <a:xfrm>
          <a:off x="280776" y="2533668"/>
          <a:ext cx="510503" cy="510503"/>
        </a:xfrm>
        <a:prstGeom prst="rect">
          <a:avLst/>
        </a:prstGeom>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34925"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EDDBD8AE-BF06-4BB2-AEF0-BD5BFF80261D}">
      <dsp:nvSpPr>
        <dsp:cNvPr id="0" name=""/>
        <dsp:cNvSpPr/>
      </dsp:nvSpPr>
      <dsp:spPr>
        <a:xfrm>
          <a:off x="1072056" y="2324826"/>
          <a:ext cx="5434247" cy="9281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8233" tIns="98233" rIns="98233" bIns="98233" numCol="1" spcCol="1270" anchor="ctr" anchorCtr="0">
          <a:noAutofit/>
        </a:bodyPr>
        <a:lstStyle/>
        <a:p>
          <a:pPr marL="0" lvl="0" indent="0" algn="l" defTabSz="844550">
            <a:lnSpc>
              <a:spcPct val="90000"/>
            </a:lnSpc>
            <a:spcBef>
              <a:spcPct val="0"/>
            </a:spcBef>
            <a:spcAft>
              <a:spcPct val="35000"/>
            </a:spcAft>
            <a:buNone/>
          </a:pPr>
          <a:r>
            <a:rPr lang="en-CA" sz="1900" kern="1200"/>
            <a:t>Water as a power source</a:t>
          </a:r>
          <a:endParaRPr lang="en-US" sz="1900" kern="1200"/>
        </a:p>
      </dsp:txBody>
      <dsp:txXfrm>
        <a:off x="1072056" y="2324826"/>
        <a:ext cx="5434247" cy="928187"/>
      </dsp:txXfrm>
    </dsp:sp>
    <dsp:sp modelId="{151AFFEE-6FFF-4456-AB36-5894CE7669F3}">
      <dsp:nvSpPr>
        <dsp:cNvPr id="0" name=""/>
        <dsp:cNvSpPr/>
      </dsp:nvSpPr>
      <dsp:spPr>
        <a:xfrm>
          <a:off x="0" y="3485060"/>
          <a:ext cx="6506304" cy="92818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A8EB04E-A63D-4706-90E8-64027DB75317}">
      <dsp:nvSpPr>
        <dsp:cNvPr id="0" name=""/>
        <dsp:cNvSpPr/>
      </dsp:nvSpPr>
      <dsp:spPr>
        <a:xfrm>
          <a:off x="280776" y="3693902"/>
          <a:ext cx="510503" cy="510503"/>
        </a:xfrm>
        <a:prstGeom prst="rect">
          <a:avLst/>
        </a:prstGeom>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34925"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EA6E5808-996E-4F8B-A410-85F9275AC05E}">
      <dsp:nvSpPr>
        <dsp:cNvPr id="0" name=""/>
        <dsp:cNvSpPr/>
      </dsp:nvSpPr>
      <dsp:spPr>
        <a:xfrm>
          <a:off x="1072056" y="3485060"/>
          <a:ext cx="5434247" cy="9281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8233" tIns="98233" rIns="98233" bIns="98233" numCol="1" spcCol="1270" anchor="ctr" anchorCtr="0">
          <a:noAutofit/>
        </a:bodyPr>
        <a:lstStyle/>
        <a:p>
          <a:pPr marL="0" lvl="0" indent="0" algn="l" defTabSz="844550">
            <a:lnSpc>
              <a:spcPct val="90000"/>
            </a:lnSpc>
            <a:spcBef>
              <a:spcPct val="0"/>
            </a:spcBef>
            <a:spcAft>
              <a:spcPct val="35000"/>
            </a:spcAft>
            <a:buNone/>
          </a:pPr>
          <a:r>
            <a:rPr lang="en-CA" sz="1900" kern="1200"/>
            <a:t>How much water are we wasting?</a:t>
          </a:r>
          <a:endParaRPr lang="en-US" sz="1900" kern="1200"/>
        </a:p>
      </dsp:txBody>
      <dsp:txXfrm>
        <a:off x="1072056" y="3485060"/>
        <a:ext cx="5434247" cy="928187"/>
      </dsp:txXfrm>
    </dsp:sp>
    <dsp:sp modelId="{57C08FBE-5FC1-462F-A123-7ECDE8A6A48E}">
      <dsp:nvSpPr>
        <dsp:cNvPr id="0" name=""/>
        <dsp:cNvSpPr/>
      </dsp:nvSpPr>
      <dsp:spPr>
        <a:xfrm>
          <a:off x="0" y="4645294"/>
          <a:ext cx="6506304" cy="92818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215D040-B096-4190-AC26-054680FDCEAA}">
      <dsp:nvSpPr>
        <dsp:cNvPr id="0" name=""/>
        <dsp:cNvSpPr/>
      </dsp:nvSpPr>
      <dsp:spPr>
        <a:xfrm>
          <a:off x="280776" y="4854137"/>
          <a:ext cx="510503" cy="510503"/>
        </a:xfrm>
        <a:prstGeom prst="rect">
          <a:avLst/>
        </a:prstGeom>
        <a:blipFill>
          <a:blip xmlns:r="http://schemas.openxmlformats.org/officeDocument/2006/relationships"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34925"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D83624B4-C0F3-4EAB-BA41-05E8C128EAA6}">
      <dsp:nvSpPr>
        <dsp:cNvPr id="0" name=""/>
        <dsp:cNvSpPr/>
      </dsp:nvSpPr>
      <dsp:spPr>
        <a:xfrm>
          <a:off x="1072056" y="4645294"/>
          <a:ext cx="5434247" cy="9281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8233" tIns="98233" rIns="98233" bIns="98233" numCol="1" spcCol="1270" anchor="ctr" anchorCtr="0">
          <a:noAutofit/>
        </a:bodyPr>
        <a:lstStyle/>
        <a:p>
          <a:pPr marL="0" lvl="0" indent="0" algn="l" defTabSz="844550">
            <a:lnSpc>
              <a:spcPct val="90000"/>
            </a:lnSpc>
            <a:spcBef>
              <a:spcPct val="0"/>
            </a:spcBef>
            <a:spcAft>
              <a:spcPct val="35000"/>
            </a:spcAft>
            <a:buNone/>
          </a:pPr>
          <a:r>
            <a:rPr lang="en-CA" sz="1900" kern="1200"/>
            <a:t>“Cool” facts</a:t>
          </a:r>
          <a:endParaRPr lang="en-US" sz="1900" kern="1200"/>
        </a:p>
      </dsp:txBody>
      <dsp:txXfrm>
        <a:off x="1072056" y="4645294"/>
        <a:ext cx="5434247" cy="92818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B44D72-B440-4365-9CF6-A78EEDC19EE5}">
      <dsp:nvSpPr>
        <dsp:cNvPr id="0" name=""/>
        <dsp:cNvSpPr/>
      </dsp:nvSpPr>
      <dsp:spPr>
        <a:xfrm>
          <a:off x="651913" y="744035"/>
          <a:ext cx="1059186" cy="105918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34925"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537179F8-FD8A-4407-8EB3-65F89148F1B5}">
      <dsp:nvSpPr>
        <dsp:cNvPr id="0" name=""/>
        <dsp:cNvSpPr/>
      </dsp:nvSpPr>
      <dsp:spPr>
        <a:xfrm>
          <a:off x="4633" y="2117364"/>
          <a:ext cx="2353748"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200150">
            <a:lnSpc>
              <a:spcPct val="90000"/>
            </a:lnSpc>
            <a:spcBef>
              <a:spcPct val="0"/>
            </a:spcBef>
            <a:spcAft>
              <a:spcPct val="35000"/>
            </a:spcAft>
            <a:buNone/>
          </a:pPr>
          <a:r>
            <a:rPr lang="en-CA" sz="2700" kern="1200" dirty="0"/>
            <a:t>Questions- Exit Slips</a:t>
          </a:r>
          <a:endParaRPr lang="en-US" sz="2700" kern="1200" dirty="0"/>
        </a:p>
      </dsp:txBody>
      <dsp:txXfrm>
        <a:off x="4633" y="2117364"/>
        <a:ext cx="2353748" cy="720000"/>
      </dsp:txXfrm>
    </dsp:sp>
    <dsp:sp modelId="{B8C7A08F-3103-44C2-964B-E1E5B9D1486B}">
      <dsp:nvSpPr>
        <dsp:cNvPr id="0" name=""/>
        <dsp:cNvSpPr/>
      </dsp:nvSpPr>
      <dsp:spPr>
        <a:xfrm>
          <a:off x="3417568" y="744035"/>
          <a:ext cx="1059186" cy="105918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34925"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860E49A0-2CA2-4793-98DD-4E080DD23B50}">
      <dsp:nvSpPr>
        <dsp:cNvPr id="0" name=""/>
        <dsp:cNvSpPr/>
      </dsp:nvSpPr>
      <dsp:spPr>
        <a:xfrm>
          <a:off x="2770287" y="2117364"/>
          <a:ext cx="2353748"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200150">
            <a:lnSpc>
              <a:spcPct val="90000"/>
            </a:lnSpc>
            <a:spcBef>
              <a:spcPct val="0"/>
            </a:spcBef>
            <a:spcAft>
              <a:spcPct val="35000"/>
            </a:spcAft>
            <a:buNone/>
          </a:pPr>
          <a:r>
            <a:rPr lang="en-CA" sz="2700" kern="1200"/>
            <a:t>Review</a:t>
          </a:r>
          <a:endParaRPr lang="en-US" sz="2700" kern="1200"/>
        </a:p>
      </dsp:txBody>
      <dsp:txXfrm>
        <a:off x="2770287" y="2117364"/>
        <a:ext cx="2353748" cy="720000"/>
      </dsp:txXfrm>
    </dsp:sp>
    <dsp:sp modelId="{562487FC-10D5-4A78-8987-F582A3C0BFBE}">
      <dsp:nvSpPr>
        <dsp:cNvPr id="0" name=""/>
        <dsp:cNvSpPr/>
      </dsp:nvSpPr>
      <dsp:spPr>
        <a:xfrm>
          <a:off x="6183223" y="744035"/>
          <a:ext cx="1059186" cy="105918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34925"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F6920096-D39B-49D8-BE52-4D0DCF39AE98}">
      <dsp:nvSpPr>
        <dsp:cNvPr id="0" name=""/>
        <dsp:cNvSpPr/>
      </dsp:nvSpPr>
      <dsp:spPr>
        <a:xfrm>
          <a:off x="5535942" y="2117364"/>
          <a:ext cx="2353748"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200150">
            <a:lnSpc>
              <a:spcPct val="90000"/>
            </a:lnSpc>
            <a:spcBef>
              <a:spcPct val="0"/>
            </a:spcBef>
            <a:spcAft>
              <a:spcPct val="35000"/>
            </a:spcAft>
            <a:buNone/>
          </a:pPr>
          <a:r>
            <a:rPr lang="en-CA" sz="2700" kern="1200"/>
            <a:t>Salt Water?!?</a:t>
          </a:r>
          <a:endParaRPr lang="en-US" sz="2700" kern="1200"/>
        </a:p>
      </dsp:txBody>
      <dsp:txXfrm>
        <a:off x="5535942" y="2117364"/>
        <a:ext cx="2353748" cy="720000"/>
      </dsp:txXfrm>
    </dsp:sp>
    <dsp:sp modelId="{2E8A0B96-5693-4722-A36C-1E967F9E4B5D}">
      <dsp:nvSpPr>
        <dsp:cNvPr id="0" name=""/>
        <dsp:cNvSpPr/>
      </dsp:nvSpPr>
      <dsp:spPr>
        <a:xfrm>
          <a:off x="8948878" y="744035"/>
          <a:ext cx="1059186" cy="105918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34925"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4DD81889-33A9-41A7-9EF3-41A9BB760276}">
      <dsp:nvSpPr>
        <dsp:cNvPr id="0" name=""/>
        <dsp:cNvSpPr/>
      </dsp:nvSpPr>
      <dsp:spPr>
        <a:xfrm>
          <a:off x="8301597" y="2117364"/>
          <a:ext cx="2353748"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200150">
            <a:lnSpc>
              <a:spcPct val="90000"/>
            </a:lnSpc>
            <a:spcBef>
              <a:spcPct val="0"/>
            </a:spcBef>
            <a:spcAft>
              <a:spcPct val="35000"/>
            </a:spcAft>
            <a:buNone/>
          </a:pPr>
          <a:r>
            <a:rPr lang="en-CA" sz="2700" kern="1200"/>
            <a:t>Different forms of water</a:t>
          </a:r>
          <a:endParaRPr lang="en-US" sz="2700" kern="1200"/>
        </a:p>
      </dsp:txBody>
      <dsp:txXfrm>
        <a:off x="8301597" y="2117364"/>
        <a:ext cx="2353748" cy="7200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F7C8A2-CCA2-40AE-855E-274C663365CB}">
      <dsp:nvSpPr>
        <dsp:cNvPr id="0" name=""/>
        <dsp:cNvSpPr/>
      </dsp:nvSpPr>
      <dsp:spPr>
        <a:xfrm>
          <a:off x="1331" y="60592"/>
          <a:ext cx="4672458" cy="2967011"/>
        </a:xfrm>
        <a:prstGeom prst="roundRect">
          <a:avLst>
            <a:gd name="adj" fmla="val 10000"/>
          </a:avLst>
        </a:prstGeom>
        <a:gradFill rotWithShape="0">
          <a:gsLst>
            <a:gs pos="0">
              <a:schemeClr val="accent4">
                <a:hueOff val="0"/>
                <a:satOff val="0"/>
                <a:lumOff val="0"/>
                <a:alphaOff val="0"/>
                <a:tint val="94000"/>
                <a:satMod val="103000"/>
                <a:lumMod val="102000"/>
              </a:schemeClr>
            </a:gs>
            <a:gs pos="50000">
              <a:schemeClr val="accent4">
                <a:hueOff val="0"/>
                <a:satOff val="0"/>
                <a:lumOff val="0"/>
                <a:alphaOff val="0"/>
                <a:shade val="100000"/>
                <a:satMod val="110000"/>
                <a:lumMod val="100000"/>
              </a:schemeClr>
            </a:gs>
            <a:gs pos="100000">
              <a:schemeClr val="accent4">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0848B9BF-5AAD-4AEB-A291-6208833E1FC1}">
      <dsp:nvSpPr>
        <dsp:cNvPr id="0" name=""/>
        <dsp:cNvSpPr/>
      </dsp:nvSpPr>
      <dsp:spPr>
        <a:xfrm>
          <a:off x="520493" y="553796"/>
          <a:ext cx="4672458" cy="2967011"/>
        </a:xfrm>
        <a:prstGeom prst="roundRect">
          <a:avLst>
            <a:gd name="adj" fmla="val 10000"/>
          </a:avLst>
        </a:prstGeom>
        <a:solidFill>
          <a:schemeClr val="lt1">
            <a:alpha val="90000"/>
            <a:hueOff val="0"/>
            <a:satOff val="0"/>
            <a:lumOff val="0"/>
            <a:alphaOff val="0"/>
          </a:schemeClr>
        </a:solidFill>
        <a:ln w="6350" cap="flat" cmpd="sng" algn="in">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28600" tIns="228600" rIns="228600" bIns="228600" numCol="1" spcCol="1270" anchor="ctr" anchorCtr="0">
          <a:noAutofit/>
        </a:bodyPr>
        <a:lstStyle/>
        <a:p>
          <a:pPr marL="0" lvl="0" indent="0" algn="ctr" defTabSz="2667000">
            <a:lnSpc>
              <a:spcPct val="90000"/>
            </a:lnSpc>
            <a:spcBef>
              <a:spcPct val="0"/>
            </a:spcBef>
            <a:spcAft>
              <a:spcPct val="35000"/>
            </a:spcAft>
            <a:buNone/>
          </a:pPr>
          <a:r>
            <a:rPr lang="en-CA" sz="6000" kern="1200"/>
            <a:t>What did I learn today?</a:t>
          </a:r>
          <a:endParaRPr lang="en-US" sz="6000" kern="1200"/>
        </a:p>
      </dsp:txBody>
      <dsp:txXfrm>
        <a:off x="607394" y="640697"/>
        <a:ext cx="4498656" cy="2793209"/>
      </dsp:txXfrm>
    </dsp:sp>
    <dsp:sp modelId="{AF2A5C5E-860A-48DE-A936-2967AE4F9408}">
      <dsp:nvSpPr>
        <dsp:cNvPr id="0" name=""/>
        <dsp:cNvSpPr/>
      </dsp:nvSpPr>
      <dsp:spPr>
        <a:xfrm>
          <a:off x="5712114" y="60592"/>
          <a:ext cx="4672458" cy="2967011"/>
        </a:xfrm>
        <a:prstGeom prst="roundRect">
          <a:avLst>
            <a:gd name="adj" fmla="val 10000"/>
          </a:avLst>
        </a:prstGeom>
        <a:gradFill rotWithShape="0">
          <a:gsLst>
            <a:gs pos="0">
              <a:schemeClr val="accent4">
                <a:hueOff val="0"/>
                <a:satOff val="0"/>
                <a:lumOff val="0"/>
                <a:alphaOff val="0"/>
                <a:tint val="94000"/>
                <a:satMod val="103000"/>
                <a:lumMod val="102000"/>
              </a:schemeClr>
            </a:gs>
            <a:gs pos="50000">
              <a:schemeClr val="accent4">
                <a:hueOff val="0"/>
                <a:satOff val="0"/>
                <a:lumOff val="0"/>
                <a:alphaOff val="0"/>
                <a:shade val="100000"/>
                <a:satMod val="110000"/>
                <a:lumMod val="100000"/>
              </a:schemeClr>
            </a:gs>
            <a:gs pos="100000">
              <a:schemeClr val="accent4">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C972CC21-E1FF-4D78-8FF9-E19B7EFEB60F}">
      <dsp:nvSpPr>
        <dsp:cNvPr id="0" name=""/>
        <dsp:cNvSpPr/>
      </dsp:nvSpPr>
      <dsp:spPr>
        <a:xfrm>
          <a:off x="6231276" y="553796"/>
          <a:ext cx="4672458" cy="2967011"/>
        </a:xfrm>
        <a:prstGeom prst="roundRect">
          <a:avLst>
            <a:gd name="adj" fmla="val 10000"/>
          </a:avLst>
        </a:prstGeom>
        <a:solidFill>
          <a:schemeClr val="lt1">
            <a:alpha val="90000"/>
            <a:hueOff val="0"/>
            <a:satOff val="0"/>
            <a:lumOff val="0"/>
            <a:alphaOff val="0"/>
          </a:schemeClr>
        </a:solidFill>
        <a:ln w="6350" cap="flat" cmpd="sng" algn="in">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28600" tIns="228600" rIns="228600" bIns="228600" numCol="1" spcCol="1270" anchor="ctr" anchorCtr="0">
          <a:noAutofit/>
        </a:bodyPr>
        <a:lstStyle/>
        <a:p>
          <a:pPr marL="0" lvl="0" indent="0" algn="ctr" defTabSz="2667000">
            <a:lnSpc>
              <a:spcPct val="90000"/>
            </a:lnSpc>
            <a:spcBef>
              <a:spcPct val="0"/>
            </a:spcBef>
            <a:spcAft>
              <a:spcPct val="35000"/>
            </a:spcAft>
            <a:buNone/>
          </a:pPr>
          <a:r>
            <a:rPr lang="en-CA" sz="6000" kern="1200"/>
            <a:t>Did I give my best effort today?</a:t>
          </a:r>
          <a:endParaRPr lang="en-US" sz="6000" kern="1200"/>
        </a:p>
      </dsp:txBody>
      <dsp:txXfrm>
        <a:off x="6318177" y="640697"/>
        <a:ext cx="4498656" cy="2793209"/>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90E6571A-9913-42C8-8898-FB25611C4C44}" type="datetimeFigureOut">
              <a:rPr lang="en-CA" smtClean="0">
                <a:solidFill>
                  <a:srgbClr val="323232"/>
                </a:solidFill>
              </a:rPr>
              <a:pPr/>
              <a:t>2020-03-13</a:t>
            </a:fld>
            <a:endParaRPr lang="en-CA">
              <a:solidFill>
                <a:srgbClr val="323232"/>
              </a:solidFill>
            </a:endParaRPr>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CA">
              <a:solidFill>
                <a:srgbClr val="323232"/>
              </a:solidFill>
            </a:endParaRPr>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8291EE26-27B2-4A51-A150-70B012F37EBE}" type="slidenum">
              <a:rPr lang="en-CA" smtClean="0">
                <a:solidFill>
                  <a:srgbClr val="323232"/>
                </a:solidFill>
              </a:rPr>
              <a:pPr/>
              <a:t>‹#›</a:t>
            </a:fld>
            <a:endParaRPr lang="en-CA">
              <a:solidFill>
                <a:srgbClr val="323232"/>
              </a:solidFill>
            </a:endParaRPr>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3734040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E6571A-9913-42C8-8898-FB25611C4C44}" type="datetimeFigureOut">
              <a:rPr lang="en-CA" smtClean="0">
                <a:solidFill>
                  <a:srgbClr val="323232"/>
                </a:solidFill>
              </a:rPr>
              <a:pPr/>
              <a:t>2020-03-13</a:t>
            </a:fld>
            <a:endParaRPr lang="en-CA">
              <a:solidFill>
                <a:srgbClr val="323232"/>
              </a:solidFill>
            </a:endParaRPr>
          </a:p>
        </p:txBody>
      </p:sp>
      <p:sp>
        <p:nvSpPr>
          <p:cNvPr id="5" name="Footer Placeholder 4"/>
          <p:cNvSpPr>
            <a:spLocks noGrp="1"/>
          </p:cNvSpPr>
          <p:nvPr>
            <p:ph type="ftr" sz="quarter" idx="11"/>
          </p:nvPr>
        </p:nvSpPr>
        <p:spPr/>
        <p:txBody>
          <a:bodyPr/>
          <a:lstStyle/>
          <a:p>
            <a:endParaRPr lang="en-CA">
              <a:solidFill>
                <a:srgbClr val="323232"/>
              </a:solidFill>
            </a:endParaRPr>
          </a:p>
        </p:txBody>
      </p:sp>
      <p:sp>
        <p:nvSpPr>
          <p:cNvPr id="6" name="Slide Number Placeholder 5"/>
          <p:cNvSpPr>
            <a:spLocks noGrp="1"/>
          </p:cNvSpPr>
          <p:nvPr>
            <p:ph type="sldNum" sz="quarter" idx="12"/>
          </p:nvPr>
        </p:nvSpPr>
        <p:spPr/>
        <p:txBody>
          <a:bodyPr/>
          <a:lstStyle/>
          <a:p>
            <a:fld id="{8291EE26-27B2-4A51-A150-70B012F37EBE}" type="slidenum">
              <a:rPr lang="en-CA" smtClean="0">
                <a:solidFill>
                  <a:srgbClr val="323232"/>
                </a:solidFill>
              </a:rPr>
              <a:pPr/>
              <a:t>‹#›</a:t>
            </a:fld>
            <a:endParaRPr lang="en-CA">
              <a:solidFill>
                <a:srgbClr val="323232"/>
              </a:solidFill>
            </a:endParaRPr>
          </a:p>
        </p:txBody>
      </p:sp>
    </p:spTree>
    <p:extLst>
      <p:ext uri="{BB962C8B-B14F-4D97-AF65-F5344CB8AC3E}">
        <p14:creationId xmlns:p14="http://schemas.microsoft.com/office/powerpoint/2010/main" val="2898426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E6571A-9913-42C8-8898-FB25611C4C44}" type="datetimeFigureOut">
              <a:rPr lang="en-CA" smtClean="0">
                <a:solidFill>
                  <a:srgbClr val="323232"/>
                </a:solidFill>
              </a:rPr>
              <a:pPr/>
              <a:t>2020-03-13</a:t>
            </a:fld>
            <a:endParaRPr lang="en-CA">
              <a:solidFill>
                <a:srgbClr val="323232"/>
              </a:solidFill>
            </a:endParaRPr>
          </a:p>
        </p:txBody>
      </p:sp>
      <p:sp>
        <p:nvSpPr>
          <p:cNvPr id="5" name="Footer Placeholder 4"/>
          <p:cNvSpPr>
            <a:spLocks noGrp="1"/>
          </p:cNvSpPr>
          <p:nvPr>
            <p:ph type="ftr" sz="quarter" idx="11"/>
          </p:nvPr>
        </p:nvSpPr>
        <p:spPr/>
        <p:txBody>
          <a:bodyPr/>
          <a:lstStyle/>
          <a:p>
            <a:endParaRPr lang="en-CA">
              <a:solidFill>
                <a:srgbClr val="323232"/>
              </a:solidFill>
            </a:endParaRPr>
          </a:p>
        </p:txBody>
      </p:sp>
      <p:sp>
        <p:nvSpPr>
          <p:cNvPr id="6" name="Slide Number Placeholder 5"/>
          <p:cNvSpPr>
            <a:spLocks noGrp="1"/>
          </p:cNvSpPr>
          <p:nvPr>
            <p:ph type="sldNum" sz="quarter" idx="12"/>
          </p:nvPr>
        </p:nvSpPr>
        <p:spPr/>
        <p:txBody>
          <a:bodyPr/>
          <a:lstStyle/>
          <a:p>
            <a:fld id="{8291EE26-27B2-4A51-A150-70B012F37EBE}" type="slidenum">
              <a:rPr lang="en-CA" smtClean="0">
                <a:solidFill>
                  <a:srgbClr val="323232"/>
                </a:solidFill>
              </a:rPr>
              <a:pPr/>
              <a:t>‹#›</a:t>
            </a:fld>
            <a:endParaRPr lang="en-CA">
              <a:solidFill>
                <a:srgbClr val="323232"/>
              </a:solidFill>
            </a:endParaRPr>
          </a:p>
        </p:txBody>
      </p:sp>
    </p:spTree>
    <p:extLst>
      <p:ext uri="{BB962C8B-B14F-4D97-AF65-F5344CB8AC3E}">
        <p14:creationId xmlns:p14="http://schemas.microsoft.com/office/powerpoint/2010/main" val="1424321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E6571A-9913-42C8-8898-FB25611C4C44}" type="datetimeFigureOut">
              <a:rPr lang="en-CA" smtClean="0">
                <a:solidFill>
                  <a:srgbClr val="323232"/>
                </a:solidFill>
              </a:rPr>
              <a:pPr/>
              <a:t>2020-03-13</a:t>
            </a:fld>
            <a:endParaRPr lang="en-CA">
              <a:solidFill>
                <a:srgbClr val="323232"/>
              </a:solidFill>
            </a:endParaRPr>
          </a:p>
        </p:txBody>
      </p:sp>
      <p:sp>
        <p:nvSpPr>
          <p:cNvPr id="5" name="Footer Placeholder 4"/>
          <p:cNvSpPr>
            <a:spLocks noGrp="1"/>
          </p:cNvSpPr>
          <p:nvPr>
            <p:ph type="ftr" sz="quarter" idx="11"/>
          </p:nvPr>
        </p:nvSpPr>
        <p:spPr/>
        <p:txBody>
          <a:bodyPr/>
          <a:lstStyle/>
          <a:p>
            <a:endParaRPr lang="en-CA">
              <a:solidFill>
                <a:srgbClr val="323232"/>
              </a:solidFill>
            </a:endParaRPr>
          </a:p>
        </p:txBody>
      </p:sp>
      <p:sp>
        <p:nvSpPr>
          <p:cNvPr id="6" name="Slide Number Placeholder 5"/>
          <p:cNvSpPr>
            <a:spLocks noGrp="1"/>
          </p:cNvSpPr>
          <p:nvPr>
            <p:ph type="sldNum" sz="quarter" idx="12"/>
          </p:nvPr>
        </p:nvSpPr>
        <p:spPr/>
        <p:txBody>
          <a:bodyPr/>
          <a:lstStyle/>
          <a:p>
            <a:fld id="{8291EE26-27B2-4A51-A150-70B012F37EBE}" type="slidenum">
              <a:rPr lang="en-CA" smtClean="0">
                <a:solidFill>
                  <a:srgbClr val="323232"/>
                </a:solidFill>
              </a:rPr>
              <a:pPr/>
              <a:t>‹#›</a:t>
            </a:fld>
            <a:endParaRPr lang="en-CA">
              <a:solidFill>
                <a:srgbClr val="323232"/>
              </a:solidFill>
            </a:endParaRPr>
          </a:p>
        </p:txBody>
      </p:sp>
    </p:spTree>
    <p:extLst>
      <p:ext uri="{BB962C8B-B14F-4D97-AF65-F5344CB8AC3E}">
        <p14:creationId xmlns:p14="http://schemas.microsoft.com/office/powerpoint/2010/main" val="3189858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90E6571A-9913-42C8-8898-FB25611C4C44}" type="datetimeFigureOut">
              <a:rPr lang="en-CA" smtClean="0">
                <a:solidFill>
                  <a:srgbClr val="E5C243"/>
                </a:solidFill>
              </a:rPr>
              <a:pPr/>
              <a:t>2020-03-13</a:t>
            </a:fld>
            <a:endParaRPr lang="en-CA">
              <a:solidFill>
                <a:srgbClr val="E5C243"/>
              </a:solidFill>
            </a:endParaRPr>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CA">
              <a:solidFill>
                <a:srgbClr val="E5C243"/>
              </a:solidFill>
            </a:endParaRPr>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8291EE26-27B2-4A51-A150-70B012F37EBE}" type="slidenum">
              <a:rPr lang="en-CA" smtClean="0">
                <a:solidFill>
                  <a:srgbClr val="E5C243"/>
                </a:solidFill>
              </a:rPr>
              <a:pPr/>
              <a:t>‹#›</a:t>
            </a:fld>
            <a:endParaRPr lang="en-CA">
              <a:solidFill>
                <a:srgbClr val="E5C243"/>
              </a:solidFill>
            </a:endParaRPr>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extLst>
      <p:ext uri="{BB962C8B-B14F-4D97-AF65-F5344CB8AC3E}">
        <p14:creationId xmlns:p14="http://schemas.microsoft.com/office/powerpoint/2010/main" val="281649741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0E6571A-9913-42C8-8898-FB25611C4C44}" type="datetimeFigureOut">
              <a:rPr lang="en-CA" smtClean="0">
                <a:solidFill>
                  <a:srgbClr val="323232"/>
                </a:solidFill>
              </a:rPr>
              <a:pPr/>
              <a:t>2020-03-13</a:t>
            </a:fld>
            <a:endParaRPr lang="en-CA">
              <a:solidFill>
                <a:srgbClr val="323232"/>
              </a:solidFill>
            </a:endParaRPr>
          </a:p>
        </p:txBody>
      </p:sp>
      <p:sp>
        <p:nvSpPr>
          <p:cNvPr id="6" name="Footer Placeholder 5"/>
          <p:cNvSpPr>
            <a:spLocks noGrp="1"/>
          </p:cNvSpPr>
          <p:nvPr>
            <p:ph type="ftr" sz="quarter" idx="11"/>
          </p:nvPr>
        </p:nvSpPr>
        <p:spPr/>
        <p:txBody>
          <a:bodyPr/>
          <a:lstStyle/>
          <a:p>
            <a:endParaRPr lang="en-CA">
              <a:solidFill>
                <a:srgbClr val="323232"/>
              </a:solidFill>
            </a:endParaRPr>
          </a:p>
        </p:txBody>
      </p:sp>
      <p:sp>
        <p:nvSpPr>
          <p:cNvPr id="7" name="Slide Number Placeholder 6"/>
          <p:cNvSpPr>
            <a:spLocks noGrp="1"/>
          </p:cNvSpPr>
          <p:nvPr>
            <p:ph type="sldNum" sz="quarter" idx="12"/>
          </p:nvPr>
        </p:nvSpPr>
        <p:spPr/>
        <p:txBody>
          <a:bodyPr/>
          <a:lstStyle/>
          <a:p>
            <a:fld id="{8291EE26-27B2-4A51-A150-70B012F37EBE}" type="slidenum">
              <a:rPr lang="en-CA" smtClean="0">
                <a:solidFill>
                  <a:srgbClr val="323232"/>
                </a:solidFill>
              </a:rPr>
              <a:pPr/>
              <a:t>‹#›</a:t>
            </a:fld>
            <a:endParaRPr lang="en-CA">
              <a:solidFill>
                <a:srgbClr val="323232"/>
              </a:solidFill>
            </a:endParaRPr>
          </a:p>
        </p:txBody>
      </p:sp>
    </p:spTree>
    <p:extLst>
      <p:ext uri="{BB962C8B-B14F-4D97-AF65-F5344CB8AC3E}">
        <p14:creationId xmlns:p14="http://schemas.microsoft.com/office/powerpoint/2010/main" val="3071761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0E6571A-9913-42C8-8898-FB25611C4C44}" type="datetimeFigureOut">
              <a:rPr lang="en-CA" smtClean="0">
                <a:solidFill>
                  <a:srgbClr val="323232"/>
                </a:solidFill>
              </a:rPr>
              <a:pPr/>
              <a:t>2020-03-13</a:t>
            </a:fld>
            <a:endParaRPr lang="en-CA">
              <a:solidFill>
                <a:srgbClr val="323232"/>
              </a:solidFill>
            </a:endParaRPr>
          </a:p>
        </p:txBody>
      </p:sp>
      <p:sp>
        <p:nvSpPr>
          <p:cNvPr id="8" name="Footer Placeholder 7"/>
          <p:cNvSpPr>
            <a:spLocks noGrp="1"/>
          </p:cNvSpPr>
          <p:nvPr>
            <p:ph type="ftr" sz="quarter" idx="11"/>
          </p:nvPr>
        </p:nvSpPr>
        <p:spPr/>
        <p:txBody>
          <a:bodyPr/>
          <a:lstStyle/>
          <a:p>
            <a:endParaRPr lang="en-CA">
              <a:solidFill>
                <a:srgbClr val="323232"/>
              </a:solidFill>
            </a:endParaRPr>
          </a:p>
        </p:txBody>
      </p:sp>
      <p:sp>
        <p:nvSpPr>
          <p:cNvPr id="9" name="Slide Number Placeholder 8"/>
          <p:cNvSpPr>
            <a:spLocks noGrp="1"/>
          </p:cNvSpPr>
          <p:nvPr>
            <p:ph type="sldNum" sz="quarter" idx="12"/>
          </p:nvPr>
        </p:nvSpPr>
        <p:spPr/>
        <p:txBody>
          <a:bodyPr/>
          <a:lstStyle/>
          <a:p>
            <a:fld id="{8291EE26-27B2-4A51-A150-70B012F37EBE}" type="slidenum">
              <a:rPr lang="en-CA" smtClean="0">
                <a:solidFill>
                  <a:srgbClr val="323232"/>
                </a:solidFill>
              </a:rPr>
              <a:pPr/>
              <a:t>‹#›</a:t>
            </a:fld>
            <a:endParaRPr lang="en-CA">
              <a:solidFill>
                <a:srgbClr val="323232"/>
              </a:solidFill>
            </a:endParaRPr>
          </a:p>
        </p:txBody>
      </p:sp>
    </p:spTree>
    <p:extLst>
      <p:ext uri="{BB962C8B-B14F-4D97-AF65-F5344CB8AC3E}">
        <p14:creationId xmlns:p14="http://schemas.microsoft.com/office/powerpoint/2010/main" val="260049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0E6571A-9913-42C8-8898-FB25611C4C44}" type="datetimeFigureOut">
              <a:rPr lang="en-CA" smtClean="0">
                <a:solidFill>
                  <a:srgbClr val="323232"/>
                </a:solidFill>
              </a:rPr>
              <a:pPr/>
              <a:t>2020-03-13</a:t>
            </a:fld>
            <a:endParaRPr lang="en-CA">
              <a:solidFill>
                <a:srgbClr val="323232"/>
              </a:solidFill>
            </a:endParaRPr>
          </a:p>
        </p:txBody>
      </p:sp>
      <p:sp>
        <p:nvSpPr>
          <p:cNvPr id="4" name="Footer Placeholder 3"/>
          <p:cNvSpPr>
            <a:spLocks noGrp="1"/>
          </p:cNvSpPr>
          <p:nvPr>
            <p:ph type="ftr" sz="quarter" idx="11"/>
          </p:nvPr>
        </p:nvSpPr>
        <p:spPr/>
        <p:txBody>
          <a:bodyPr/>
          <a:lstStyle/>
          <a:p>
            <a:endParaRPr lang="en-CA">
              <a:solidFill>
                <a:srgbClr val="323232"/>
              </a:solidFill>
            </a:endParaRPr>
          </a:p>
        </p:txBody>
      </p:sp>
      <p:sp>
        <p:nvSpPr>
          <p:cNvPr id="5" name="Slide Number Placeholder 4"/>
          <p:cNvSpPr>
            <a:spLocks noGrp="1"/>
          </p:cNvSpPr>
          <p:nvPr>
            <p:ph type="sldNum" sz="quarter" idx="12"/>
          </p:nvPr>
        </p:nvSpPr>
        <p:spPr/>
        <p:txBody>
          <a:bodyPr/>
          <a:lstStyle/>
          <a:p>
            <a:fld id="{8291EE26-27B2-4A51-A150-70B012F37EBE}" type="slidenum">
              <a:rPr lang="en-CA" smtClean="0">
                <a:solidFill>
                  <a:srgbClr val="323232"/>
                </a:solidFill>
              </a:rPr>
              <a:pPr/>
              <a:t>‹#›</a:t>
            </a:fld>
            <a:endParaRPr lang="en-CA">
              <a:solidFill>
                <a:srgbClr val="323232"/>
              </a:solidFill>
            </a:endParaRPr>
          </a:p>
        </p:txBody>
      </p:sp>
    </p:spTree>
    <p:extLst>
      <p:ext uri="{BB962C8B-B14F-4D97-AF65-F5344CB8AC3E}">
        <p14:creationId xmlns:p14="http://schemas.microsoft.com/office/powerpoint/2010/main" val="3628110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E6571A-9913-42C8-8898-FB25611C4C44}" type="datetimeFigureOut">
              <a:rPr lang="en-CA" smtClean="0">
                <a:solidFill>
                  <a:srgbClr val="323232"/>
                </a:solidFill>
              </a:rPr>
              <a:pPr/>
              <a:t>2020-03-13</a:t>
            </a:fld>
            <a:endParaRPr lang="en-CA">
              <a:solidFill>
                <a:srgbClr val="323232"/>
              </a:solidFill>
            </a:endParaRPr>
          </a:p>
        </p:txBody>
      </p:sp>
      <p:sp>
        <p:nvSpPr>
          <p:cNvPr id="3" name="Footer Placeholder 2"/>
          <p:cNvSpPr>
            <a:spLocks noGrp="1"/>
          </p:cNvSpPr>
          <p:nvPr>
            <p:ph type="ftr" sz="quarter" idx="11"/>
          </p:nvPr>
        </p:nvSpPr>
        <p:spPr/>
        <p:txBody>
          <a:bodyPr/>
          <a:lstStyle/>
          <a:p>
            <a:endParaRPr lang="en-CA">
              <a:solidFill>
                <a:srgbClr val="323232"/>
              </a:solidFill>
            </a:endParaRPr>
          </a:p>
        </p:txBody>
      </p:sp>
      <p:sp>
        <p:nvSpPr>
          <p:cNvPr id="4" name="Slide Number Placeholder 3"/>
          <p:cNvSpPr>
            <a:spLocks noGrp="1"/>
          </p:cNvSpPr>
          <p:nvPr>
            <p:ph type="sldNum" sz="quarter" idx="12"/>
          </p:nvPr>
        </p:nvSpPr>
        <p:spPr/>
        <p:txBody>
          <a:bodyPr/>
          <a:lstStyle/>
          <a:p>
            <a:fld id="{8291EE26-27B2-4A51-A150-70B012F37EBE}" type="slidenum">
              <a:rPr lang="en-CA" smtClean="0">
                <a:solidFill>
                  <a:srgbClr val="323232"/>
                </a:solidFill>
              </a:rPr>
              <a:pPr/>
              <a:t>‹#›</a:t>
            </a:fld>
            <a:endParaRPr lang="en-CA">
              <a:solidFill>
                <a:srgbClr val="323232"/>
              </a:solidFill>
            </a:endParaRPr>
          </a:p>
        </p:txBody>
      </p:sp>
    </p:spTree>
    <p:extLst>
      <p:ext uri="{BB962C8B-B14F-4D97-AF65-F5344CB8AC3E}">
        <p14:creationId xmlns:p14="http://schemas.microsoft.com/office/powerpoint/2010/main" val="858731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90E6571A-9913-42C8-8898-FB25611C4C44}" type="datetimeFigureOut">
              <a:rPr lang="en-CA" smtClean="0">
                <a:solidFill>
                  <a:srgbClr val="323232"/>
                </a:solidFill>
              </a:rPr>
              <a:pPr/>
              <a:t>2020-03-13</a:t>
            </a:fld>
            <a:endParaRPr lang="en-CA">
              <a:solidFill>
                <a:srgbClr val="323232"/>
              </a:solidFill>
            </a:endParaRP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CA">
              <a:solidFill>
                <a:srgbClr val="323232"/>
              </a:solidFill>
            </a:endParaRP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8291EE26-27B2-4A51-A150-70B012F37EBE}" type="slidenum">
              <a:rPr lang="en-CA" smtClean="0">
                <a:solidFill>
                  <a:srgbClr val="323232"/>
                </a:solidFill>
              </a:rPr>
              <a:pPr/>
              <a:t>‹#›</a:t>
            </a:fld>
            <a:endParaRPr lang="en-CA">
              <a:solidFill>
                <a:srgbClr val="323232"/>
              </a:solidFill>
            </a:endParaRP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01909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90E6571A-9913-42C8-8898-FB25611C4C44}" type="datetimeFigureOut">
              <a:rPr lang="en-CA" smtClean="0">
                <a:solidFill>
                  <a:srgbClr val="323232"/>
                </a:solidFill>
              </a:rPr>
              <a:pPr/>
              <a:t>2020-03-13</a:t>
            </a:fld>
            <a:endParaRPr lang="en-CA">
              <a:solidFill>
                <a:srgbClr val="323232"/>
              </a:solidFill>
            </a:endParaRP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CA">
              <a:solidFill>
                <a:srgbClr val="323232"/>
              </a:solidFill>
            </a:endParaRP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8291EE26-27B2-4A51-A150-70B012F37EBE}" type="slidenum">
              <a:rPr lang="en-CA" smtClean="0">
                <a:solidFill>
                  <a:srgbClr val="323232"/>
                </a:solidFill>
              </a:rPr>
              <a:pPr/>
              <a:t>‹#›</a:t>
            </a:fld>
            <a:endParaRPr lang="en-CA">
              <a:solidFill>
                <a:srgbClr val="323232"/>
              </a:solidFill>
            </a:endParaRP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28371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pPr defTabSz="457200"/>
            <a:fld id="{90E6571A-9913-42C8-8898-FB25611C4C44}" type="datetimeFigureOut">
              <a:rPr lang="en-CA" smtClean="0">
                <a:solidFill>
                  <a:srgbClr val="323232"/>
                </a:solidFill>
              </a:rPr>
              <a:pPr defTabSz="457200"/>
              <a:t>2020-03-13</a:t>
            </a:fld>
            <a:endParaRPr lang="en-CA">
              <a:solidFill>
                <a:srgbClr val="323232"/>
              </a:solidFill>
            </a:endParaRPr>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pPr defTabSz="457200"/>
            <a:endParaRPr lang="en-CA">
              <a:solidFill>
                <a:srgbClr val="323232"/>
              </a:solidFill>
            </a:endParaRPr>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pPr defTabSz="457200"/>
            <a:fld id="{8291EE26-27B2-4A51-A150-70B012F37EBE}" type="slidenum">
              <a:rPr lang="en-CA" smtClean="0">
                <a:solidFill>
                  <a:srgbClr val="323232"/>
                </a:solidFill>
              </a:rPr>
              <a:pPr defTabSz="457200"/>
              <a:t>‹#›</a:t>
            </a:fld>
            <a:endParaRPr lang="en-CA">
              <a:solidFill>
                <a:srgbClr val="323232"/>
              </a:solidFill>
            </a:endParaRPr>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08811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368">
          <p15:clr>
            <a:srgbClr val="F26B43"/>
          </p15:clr>
        </p15:guide>
        <p15:guide id="2" orient="horz" pos="1440">
          <p15:clr>
            <a:srgbClr val="F26B43"/>
          </p15:clr>
        </p15:guide>
        <p15:guide id="3" orient="horz" pos="3696">
          <p15:clr>
            <a:srgbClr val="F26B43"/>
          </p15:clr>
        </p15:guide>
        <p15:guide id="4" orient="horz" pos="432">
          <p15:clr>
            <a:srgbClr val="F26B43"/>
          </p15:clr>
        </p15:guide>
        <p15:guide id="5" orient="horz" pos="1512">
          <p15:clr>
            <a:srgbClr val="F26B43"/>
          </p15:clr>
        </p15:guide>
        <p15:guide id="6" pos="6912">
          <p15:clr>
            <a:srgbClr val="F26B43"/>
          </p15:clr>
        </p15:guide>
        <p15:guide id="7" pos="936">
          <p15:clr>
            <a:srgbClr val="F26B43"/>
          </p15:clr>
        </p15:guide>
        <p15:guide id="8"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hyperlink" Target="https://www.youtube.com/watch?v=9ylt69-QwcA" TargetMode="External"/><Relationship Id="rId1" Type="http://schemas.openxmlformats.org/officeDocument/2006/relationships/slideLayout" Target="../slideLayouts/slideLayout2.xml"/><Relationship Id="rId4" Type="http://schemas.openxmlformats.org/officeDocument/2006/relationships/image" Target="../media/image20.svg"/></Relationships>
</file>

<file path=ppt/slides/_rels/slide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3754D-92C2-4551-A93B-D22EE22D58AB}"/>
              </a:ext>
            </a:extLst>
          </p:cNvPr>
          <p:cNvSpPr>
            <a:spLocks noGrp="1"/>
          </p:cNvSpPr>
          <p:nvPr>
            <p:ph type="title"/>
          </p:nvPr>
        </p:nvSpPr>
        <p:spPr>
          <a:xfrm>
            <a:off x="1915128" y="1788454"/>
            <a:ext cx="8361229" cy="2098226"/>
          </a:xfrm>
        </p:spPr>
        <p:txBody>
          <a:bodyPr vert="horz" lIns="91440" tIns="45720" rIns="91440" bIns="45720" rtlCol="0" anchor="b">
            <a:normAutofit/>
          </a:bodyPr>
          <a:lstStyle/>
          <a:p>
            <a:pPr algn="ctr"/>
            <a:r>
              <a:rPr lang="en-US" sz="7200" cap="all"/>
              <a:t>Attendance</a:t>
            </a:r>
          </a:p>
        </p:txBody>
      </p:sp>
    </p:spTree>
    <p:extLst>
      <p:ext uri="{BB962C8B-B14F-4D97-AF65-F5344CB8AC3E}">
        <p14:creationId xmlns:p14="http://schemas.microsoft.com/office/powerpoint/2010/main" val="515281285"/>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28602-E7CD-45B3-A55B-4EF8309495EA}"/>
              </a:ext>
            </a:extLst>
          </p:cNvPr>
          <p:cNvSpPr>
            <a:spLocks noGrp="1"/>
          </p:cNvSpPr>
          <p:nvPr>
            <p:ph type="title"/>
          </p:nvPr>
        </p:nvSpPr>
        <p:spPr/>
        <p:txBody>
          <a:bodyPr/>
          <a:lstStyle/>
          <a:p>
            <a:r>
              <a:rPr lang="en-CA" dirty="0">
                <a:solidFill>
                  <a:schemeClr val="tx1"/>
                </a:solidFill>
              </a:rPr>
              <a:t>Run- off</a:t>
            </a:r>
          </a:p>
        </p:txBody>
      </p:sp>
      <p:sp>
        <p:nvSpPr>
          <p:cNvPr id="3" name="Content Placeholder 2">
            <a:extLst>
              <a:ext uri="{FF2B5EF4-FFF2-40B4-BE49-F238E27FC236}">
                <a16:creationId xmlns:a16="http://schemas.microsoft.com/office/drawing/2014/main" id="{E43D1889-7127-4A64-906B-523E38D85BBB}"/>
              </a:ext>
            </a:extLst>
          </p:cNvPr>
          <p:cNvSpPr>
            <a:spLocks noGrp="1"/>
          </p:cNvSpPr>
          <p:nvPr>
            <p:ph idx="1"/>
          </p:nvPr>
        </p:nvSpPr>
        <p:spPr/>
        <p:txBody>
          <a:bodyPr>
            <a:normAutofit/>
          </a:bodyPr>
          <a:lstStyle/>
          <a:p>
            <a:r>
              <a:rPr lang="en-CA" sz="2400" dirty="0">
                <a:solidFill>
                  <a:schemeClr val="tx1"/>
                </a:solidFill>
              </a:rPr>
              <a:t>Who can tell me what run off is?</a:t>
            </a:r>
          </a:p>
          <a:p>
            <a:endParaRPr lang="en-CA" sz="2400" dirty="0">
              <a:solidFill>
                <a:schemeClr val="tx1"/>
              </a:solidFill>
            </a:endParaRPr>
          </a:p>
          <a:p>
            <a:r>
              <a:rPr lang="en-CA" sz="2800" dirty="0">
                <a:solidFill>
                  <a:schemeClr val="tx1"/>
                </a:solidFill>
              </a:rPr>
              <a:t>Sponge VS. Umbrella</a:t>
            </a:r>
          </a:p>
          <a:p>
            <a:endParaRPr lang="en-CA" sz="2800" dirty="0">
              <a:solidFill>
                <a:schemeClr val="tx1"/>
              </a:solidFill>
            </a:endParaRPr>
          </a:p>
          <a:p>
            <a:endParaRPr lang="en-CA" sz="3200" dirty="0">
              <a:solidFill>
                <a:schemeClr val="tx1"/>
              </a:solidFill>
            </a:endParaRPr>
          </a:p>
        </p:txBody>
      </p:sp>
      <p:pic>
        <p:nvPicPr>
          <p:cNvPr id="4" name="Picture 3">
            <a:extLst>
              <a:ext uri="{FF2B5EF4-FFF2-40B4-BE49-F238E27FC236}">
                <a16:creationId xmlns:a16="http://schemas.microsoft.com/office/drawing/2014/main" id="{90BE9D6C-859A-4EC2-91B5-6C2A99AB2BF8}"/>
              </a:ext>
            </a:extLst>
          </p:cNvPr>
          <p:cNvPicPr>
            <a:picLocks noChangeAspect="1"/>
          </p:cNvPicPr>
          <p:nvPr/>
        </p:nvPicPr>
        <p:blipFill>
          <a:blip r:embed="rId2"/>
          <a:stretch>
            <a:fillRect/>
          </a:stretch>
        </p:blipFill>
        <p:spPr>
          <a:xfrm>
            <a:off x="8325853" y="2666761"/>
            <a:ext cx="3866147" cy="4191239"/>
          </a:xfrm>
          <a:prstGeom prst="rect">
            <a:avLst/>
          </a:prstGeom>
        </p:spPr>
      </p:pic>
    </p:spTree>
    <p:extLst>
      <p:ext uri="{BB962C8B-B14F-4D97-AF65-F5344CB8AC3E}">
        <p14:creationId xmlns:p14="http://schemas.microsoft.com/office/powerpoint/2010/main" val="35414318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833C8F1-16DB-4B0F-928B-E7750C38C285}"/>
              </a:ext>
            </a:extLst>
          </p:cNvPr>
          <p:cNvSpPr>
            <a:spLocks noGrp="1"/>
          </p:cNvSpPr>
          <p:nvPr>
            <p:ph idx="1"/>
          </p:nvPr>
        </p:nvSpPr>
        <p:spPr>
          <a:xfrm>
            <a:off x="1371600" y="914400"/>
            <a:ext cx="9601200" cy="4953000"/>
          </a:xfrm>
        </p:spPr>
        <p:txBody>
          <a:bodyPr>
            <a:normAutofit/>
          </a:bodyPr>
          <a:lstStyle/>
          <a:p>
            <a:r>
              <a:rPr lang="en-CA" sz="2800" dirty="0"/>
              <a:t>“Rainwater that flows off the land surface is  called </a:t>
            </a:r>
            <a:r>
              <a:rPr lang="en-CA" sz="2800" b="1" dirty="0"/>
              <a:t>run-off</a:t>
            </a:r>
            <a:r>
              <a:rPr lang="en-CA" sz="2800" dirty="0"/>
              <a:t>. The amount of run-off depends on the type of surface and the steepness of the slope. Run-off also depends on the amount of precipitation and the time span over which it falls. Heavy rainfall may run off even a porous surface, because the water does not have time to soak in. Pulled by gravity, the flowing water runs downhill. Over bare ground, flowing water may carry away loose soil and particles of rock. Over areas covered with vegetation, run-off is slowed down. Eventually, run-off may enter a stream or river, and continue a journey that can take it hundreds of kilometers from where it first fell.” (pg. 314)</a:t>
            </a:r>
          </a:p>
        </p:txBody>
      </p:sp>
    </p:spTree>
    <p:extLst>
      <p:ext uri="{BB962C8B-B14F-4D97-AF65-F5344CB8AC3E}">
        <p14:creationId xmlns:p14="http://schemas.microsoft.com/office/powerpoint/2010/main" val="35113168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77B2D7F-AC34-4973-B401-4B18937177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2" name="Title 1">
            <a:extLst>
              <a:ext uri="{FF2B5EF4-FFF2-40B4-BE49-F238E27FC236}">
                <a16:creationId xmlns:a16="http://schemas.microsoft.com/office/drawing/2014/main" id="{070D3A9D-7C9C-4554-AC49-DD676E63CDCA}"/>
              </a:ext>
            </a:extLst>
          </p:cNvPr>
          <p:cNvSpPr>
            <a:spLocks noGrp="1"/>
          </p:cNvSpPr>
          <p:nvPr>
            <p:ph type="title"/>
          </p:nvPr>
        </p:nvSpPr>
        <p:spPr>
          <a:xfrm>
            <a:off x="643467" y="4728633"/>
            <a:ext cx="10905066" cy="1485900"/>
          </a:xfrm>
          <a:noFill/>
        </p:spPr>
        <p:txBody>
          <a:bodyPr>
            <a:normAutofit/>
          </a:bodyPr>
          <a:lstStyle/>
          <a:p>
            <a:pPr algn="ctr"/>
            <a:r>
              <a:rPr lang="en-CA" dirty="0">
                <a:solidFill>
                  <a:schemeClr val="tx1"/>
                </a:solidFill>
              </a:rPr>
              <a:t>Wrap- up</a:t>
            </a:r>
          </a:p>
        </p:txBody>
      </p:sp>
      <p:graphicFrame>
        <p:nvGraphicFramePr>
          <p:cNvPr id="5" name="Content Placeholder 2">
            <a:extLst>
              <a:ext uri="{FF2B5EF4-FFF2-40B4-BE49-F238E27FC236}">
                <a16:creationId xmlns:a16="http://schemas.microsoft.com/office/drawing/2014/main" id="{9C35AB9C-0369-4C1D-8648-8A5F16C62413}"/>
              </a:ext>
            </a:extLst>
          </p:cNvPr>
          <p:cNvGraphicFramePr>
            <a:graphicFrameLocks noGrp="1"/>
          </p:cNvGraphicFramePr>
          <p:nvPr>
            <p:ph idx="1"/>
          </p:nvPr>
        </p:nvGraphicFramePr>
        <p:xfrm>
          <a:off x="643467" y="643467"/>
          <a:ext cx="10905066" cy="3581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38592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57281A-E069-4C65-8BED-EED4D5E1DF0F}"/>
              </a:ext>
            </a:extLst>
          </p:cNvPr>
          <p:cNvSpPr>
            <a:spLocks noGrp="1"/>
          </p:cNvSpPr>
          <p:nvPr>
            <p:ph idx="1"/>
          </p:nvPr>
        </p:nvSpPr>
        <p:spPr/>
        <p:txBody>
          <a:bodyPr>
            <a:normAutofit/>
          </a:bodyPr>
          <a:lstStyle/>
          <a:p>
            <a:r>
              <a:rPr lang="en-CA" sz="3200" dirty="0"/>
              <a:t>Telephone</a:t>
            </a:r>
          </a:p>
          <a:p>
            <a:endParaRPr lang="en-CA" sz="3200" dirty="0"/>
          </a:p>
          <a:p>
            <a:endParaRPr lang="en-CA" sz="3200" dirty="0"/>
          </a:p>
          <a:p>
            <a:r>
              <a:rPr lang="en-CA" sz="3200" dirty="0"/>
              <a:t>Handshakes</a:t>
            </a:r>
          </a:p>
        </p:txBody>
      </p:sp>
      <p:sp>
        <p:nvSpPr>
          <p:cNvPr id="5" name="Title 4">
            <a:extLst>
              <a:ext uri="{FF2B5EF4-FFF2-40B4-BE49-F238E27FC236}">
                <a16:creationId xmlns:a16="http://schemas.microsoft.com/office/drawing/2014/main" id="{6A9E4BCA-5A7E-4EC2-B1F7-6E0A6F393871}"/>
              </a:ext>
            </a:extLst>
          </p:cNvPr>
          <p:cNvSpPr>
            <a:spLocks noGrp="1"/>
          </p:cNvSpPr>
          <p:nvPr>
            <p:ph type="title"/>
          </p:nvPr>
        </p:nvSpPr>
        <p:spPr>
          <a:xfrm>
            <a:off x="2105247" y="640168"/>
            <a:ext cx="9601200" cy="1485900"/>
          </a:xfrm>
        </p:spPr>
        <p:txBody>
          <a:bodyPr/>
          <a:lstStyle/>
          <a:p>
            <a:pPr algn="ctr"/>
            <a:r>
              <a:rPr lang="en-CA" dirty="0">
                <a:solidFill>
                  <a:schemeClr val="tx1"/>
                </a:solidFill>
              </a:rPr>
              <a:t>Ice Breakers</a:t>
            </a:r>
          </a:p>
        </p:txBody>
      </p:sp>
      <p:grpSp>
        <p:nvGrpSpPr>
          <p:cNvPr id="10" name="Group 9">
            <a:extLst>
              <a:ext uri="{FF2B5EF4-FFF2-40B4-BE49-F238E27FC236}">
                <a16:creationId xmlns:a16="http://schemas.microsoft.com/office/drawing/2014/main" id="{D4B61A13-A12F-410E-9788-1E053519557A}"/>
              </a:ext>
            </a:extLst>
          </p:cNvPr>
          <p:cNvGrpSpPr/>
          <p:nvPr/>
        </p:nvGrpSpPr>
        <p:grpSpPr>
          <a:xfrm>
            <a:off x="1137682" y="1775636"/>
            <a:ext cx="10770781" cy="1653363"/>
            <a:chOff x="1137684" y="1775637"/>
            <a:chExt cx="10770781" cy="1653363"/>
          </a:xfrm>
        </p:grpSpPr>
        <p:sp>
          <p:nvSpPr>
            <p:cNvPr id="6" name="Rectangle 5">
              <a:extLst>
                <a:ext uri="{FF2B5EF4-FFF2-40B4-BE49-F238E27FC236}">
                  <a16:creationId xmlns:a16="http://schemas.microsoft.com/office/drawing/2014/main" id="{65EA1643-5F87-46DD-B0A8-97EB02E6BCC2}"/>
                </a:ext>
              </a:extLst>
            </p:cNvPr>
            <p:cNvSpPr/>
            <p:nvPr/>
          </p:nvSpPr>
          <p:spPr>
            <a:xfrm>
              <a:off x="1137684" y="1775637"/>
              <a:ext cx="10770781" cy="165336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CA">
                <a:solidFill>
                  <a:prstClr val="white"/>
                </a:solidFill>
              </a:endParaRPr>
            </a:p>
          </p:txBody>
        </p:sp>
        <p:sp>
          <p:nvSpPr>
            <p:cNvPr id="8" name="TextBox 7">
              <a:extLst>
                <a:ext uri="{FF2B5EF4-FFF2-40B4-BE49-F238E27FC236}">
                  <a16:creationId xmlns:a16="http://schemas.microsoft.com/office/drawing/2014/main" id="{4987FCBE-8404-4034-8ED3-EB879640B2E7}"/>
                </a:ext>
              </a:extLst>
            </p:cNvPr>
            <p:cNvSpPr txBox="1"/>
            <p:nvPr/>
          </p:nvSpPr>
          <p:spPr>
            <a:xfrm>
              <a:off x="4444409" y="2052084"/>
              <a:ext cx="4582633" cy="769441"/>
            </a:xfrm>
            <a:prstGeom prst="rect">
              <a:avLst/>
            </a:prstGeom>
            <a:noFill/>
          </p:spPr>
          <p:txBody>
            <a:bodyPr wrap="square" rtlCol="0">
              <a:spAutoFit/>
            </a:bodyPr>
            <a:lstStyle/>
            <a:p>
              <a:pPr algn="ctr" defTabSz="457200"/>
              <a:r>
                <a:rPr lang="en-CA" sz="4400" dirty="0">
                  <a:solidFill>
                    <a:prstClr val="black"/>
                  </a:solidFill>
                </a:rPr>
                <a:t>Option # 1</a:t>
              </a:r>
            </a:p>
          </p:txBody>
        </p:sp>
      </p:grpSp>
      <p:grpSp>
        <p:nvGrpSpPr>
          <p:cNvPr id="11" name="Group 10">
            <a:extLst>
              <a:ext uri="{FF2B5EF4-FFF2-40B4-BE49-F238E27FC236}">
                <a16:creationId xmlns:a16="http://schemas.microsoft.com/office/drawing/2014/main" id="{06C5EB70-4EFD-4885-AFF2-4988BE46AB4E}"/>
              </a:ext>
            </a:extLst>
          </p:cNvPr>
          <p:cNvGrpSpPr/>
          <p:nvPr/>
        </p:nvGrpSpPr>
        <p:grpSpPr>
          <a:xfrm>
            <a:off x="1137683" y="3821518"/>
            <a:ext cx="10770781" cy="1653363"/>
            <a:chOff x="1137683" y="3821518"/>
            <a:chExt cx="10770781" cy="1653363"/>
          </a:xfrm>
        </p:grpSpPr>
        <p:sp>
          <p:nvSpPr>
            <p:cNvPr id="7" name="Rectangle 6">
              <a:extLst>
                <a:ext uri="{FF2B5EF4-FFF2-40B4-BE49-F238E27FC236}">
                  <a16:creationId xmlns:a16="http://schemas.microsoft.com/office/drawing/2014/main" id="{E0731F0C-B5AF-42CE-9FA4-3CC3247204BE}"/>
                </a:ext>
              </a:extLst>
            </p:cNvPr>
            <p:cNvSpPr/>
            <p:nvPr/>
          </p:nvSpPr>
          <p:spPr>
            <a:xfrm>
              <a:off x="1137683" y="3821518"/>
              <a:ext cx="10770781" cy="165336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CA">
                <a:solidFill>
                  <a:prstClr val="white"/>
                </a:solidFill>
              </a:endParaRPr>
            </a:p>
          </p:txBody>
        </p:sp>
        <p:sp>
          <p:nvSpPr>
            <p:cNvPr id="9" name="TextBox 8">
              <a:extLst>
                <a:ext uri="{FF2B5EF4-FFF2-40B4-BE49-F238E27FC236}">
                  <a16:creationId xmlns:a16="http://schemas.microsoft.com/office/drawing/2014/main" id="{B691F021-D946-4041-ABFA-24C3D972D6E1}"/>
                </a:ext>
              </a:extLst>
            </p:cNvPr>
            <p:cNvSpPr txBox="1"/>
            <p:nvPr/>
          </p:nvSpPr>
          <p:spPr>
            <a:xfrm>
              <a:off x="4795284" y="4019107"/>
              <a:ext cx="3976576" cy="707886"/>
            </a:xfrm>
            <a:prstGeom prst="rect">
              <a:avLst/>
            </a:prstGeom>
            <a:noFill/>
          </p:spPr>
          <p:txBody>
            <a:bodyPr wrap="square" rtlCol="0">
              <a:spAutoFit/>
            </a:bodyPr>
            <a:lstStyle/>
            <a:p>
              <a:pPr algn="ctr" defTabSz="457200"/>
              <a:r>
                <a:rPr lang="en-CA" sz="4000" dirty="0">
                  <a:solidFill>
                    <a:prstClr val="black"/>
                  </a:solidFill>
                </a:rPr>
                <a:t>Option # 2</a:t>
              </a:r>
            </a:p>
          </p:txBody>
        </p:sp>
      </p:grpSp>
    </p:spTree>
    <p:extLst>
      <p:ext uri="{BB962C8B-B14F-4D97-AF65-F5344CB8AC3E}">
        <p14:creationId xmlns:p14="http://schemas.microsoft.com/office/powerpoint/2010/main" val="1438796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1DA1EA8-6BFA-467A-91D1-DC4F961B8D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2" name="Title 1">
            <a:extLst>
              <a:ext uri="{FF2B5EF4-FFF2-40B4-BE49-F238E27FC236}">
                <a16:creationId xmlns:a16="http://schemas.microsoft.com/office/drawing/2014/main" id="{1ADB1A2E-6DAC-4EF6-B6CD-0BBEDFE52259}"/>
              </a:ext>
            </a:extLst>
          </p:cNvPr>
          <p:cNvSpPr>
            <a:spLocks noGrp="1"/>
          </p:cNvSpPr>
          <p:nvPr>
            <p:ph type="title"/>
          </p:nvPr>
        </p:nvSpPr>
        <p:spPr>
          <a:xfrm>
            <a:off x="640080" y="639704"/>
            <a:ext cx="3299579" cy="5577840"/>
          </a:xfrm>
        </p:spPr>
        <p:txBody>
          <a:bodyPr anchor="ctr">
            <a:normAutofit/>
          </a:bodyPr>
          <a:lstStyle/>
          <a:p>
            <a:pPr algn="ctr"/>
            <a:r>
              <a:rPr lang="en-CA" dirty="0">
                <a:solidFill>
                  <a:schemeClr val="tx1"/>
                </a:solidFill>
              </a:rPr>
              <a:t>Questions!!</a:t>
            </a:r>
          </a:p>
        </p:txBody>
      </p:sp>
      <p:graphicFrame>
        <p:nvGraphicFramePr>
          <p:cNvPr id="5" name="Content Placeholder 2">
            <a:extLst>
              <a:ext uri="{FF2B5EF4-FFF2-40B4-BE49-F238E27FC236}">
                <a16:creationId xmlns:a16="http://schemas.microsoft.com/office/drawing/2014/main" id="{7346D081-5C4A-449A-B9AE-E46684FA379C}"/>
              </a:ext>
            </a:extLst>
          </p:cNvPr>
          <p:cNvGraphicFramePr>
            <a:graphicFrameLocks noGrp="1"/>
          </p:cNvGraphicFramePr>
          <p:nvPr>
            <p:ph idx="1"/>
          </p:nvPr>
        </p:nvGraphicFramePr>
        <p:xfrm>
          <a:off x="4901472" y="639705"/>
          <a:ext cx="6506304" cy="55778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39367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97628-B7C8-411A-AB66-27A20CED0AF3}"/>
              </a:ext>
            </a:extLst>
          </p:cNvPr>
          <p:cNvSpPr>
            <a:spLocks noGrp="1"/>
          </p:cNvSpPr>
          <p:nvPr>
            <p:ph type="title"/>
          </p:nvPr>
        </p:nvSpPr>
        <p:spPr/>
        <p:txBody>
          <a:bodyPr/>
          <a:lstStyle/>
          <a:p>
            <a:pPr algn="ctr"/>
            <a:r>
              <a:rPr lang="en-CA" dirty="0"/>
              <a:t>“Cool Fact of the Day”</a:t>
            </a:r>
          </a:p>
        </p:txBody>
      </p:sp>
      <p:sp>
        <p:nvSpPr>
          <p:cNvPr id="3" name="Content Placeholder 2">
            <a:extLst>
              <a:ext uri="{FF2B5EF4-FFF2-40B4-BE49-F238E27FC236}">
                <a16:creationId xmlns:a16="http://schemas.microsoft.com/office/drawing/2014/main" id="{8E8D52C8-BA74-4AEE-813D-364850ABE2EB}"/>
              </a:ext>
            </a:extLst>
          </p:cNvPr>
          <p:cNvSpPr>
            <a:spLocks noGrp="1"/>
          </p:cNvSpPr>
          <p:nvPr>
            <p:ph idx="1"/>
          </p:nvPr>
        </p:nvSpPr>
        <p:spPr/>
        <p:txBody>
          <a:bodyPr>
            <a:normAutofit/>
          </a:bodyPr>
          <a:lstStyle/>
          <a:p>
            <a:pPr algn="ctr"/>
            <a:r>
              <a:rPr lang="en-US" sz="2800" dirty="0"/>
              <a:t>Approximately 400 billion gallons of water are used in the United States per day.</a:t>
            </a:r>
          </a:p>
          <a:p>
            <a:pPr algn="ctr"/>
            <a:r>
              <a:rPr lang="en-US" sz="2800" dirty="0"/>
              <a:t>70% of the human brain is water</a:t>
            </a:r>
          </a:p>
          <a:p>
            <a:pPr algn="ctr"/>
            <a:r>
              <a:rPr lang="en-US" sz="2800" dirty="0"/>
              <a:t>Less than 1% of the water supply on earth can be used as drinking water.</a:t>
            </a:r>
            <a:endParaRPr lang="en-CA" sz="2800" dirty="0"/>
          </a:p>
        </p:txBody>
      </p:sp>
    </p:spTree>
    <p:extLst>
      <p:ext uri="{BB962C8B-B14F-4D97-AF65-F5344CB8AC3E}">
        <p14:creationId xmlns:p14="http://schemas.microsoft.com/office/powerpoint/2010/main" val="24833104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56070012-F07F-4AF5-A31F-7F14A169094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52858" y="744469"/>
            <a:ext cx="10674117" cy="5349671"/>
            <a:chOff x="752858" y="744469"/>
            <a:chExt cx="10674117" cy="5349671"/>
          </a:xfrm>
        </p:grpSpPr>
        <p:sp>
          <p:nvSpPr>
            <p:cNvPr id="9" name="Freeform 6">
              <a:extLst>
                <a:ext uri="{FF2B5EF4-FFF2-40B4-BE49-F238E27FC236}">
                  <a16:creationId xmlns:a16="http://schemas.microsoft.com/office/drawing/2014/main" id="{91DFA57A-349A-4BFD-B78A-9F99513C17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0" name="Freeform 6">
              <a:extLst>
                <a:ext uri="{FF2B5EF4-FFF2-40B4-BE49-F238E27FC236}">
                  <a16:creationId xmlns:a16="http://schemas.microsoft.com/office/drawing/2014/main" id="{9B5F8AE6-2E79-4DD0-8E2A-5E00870FD7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
        <p:nvSpPr>
          <p:cNvPr id="12" name="Rectangle 11">
            <a:extLst>
              <a:ext uri="{FF2B5EF4-FFF2-40B4-BE49-F238E27FC236}">
                <a16:creationId xmlns:a16="http://schemas.microsoft.com/office/drawing/2014/main" id="{F6B7BFBD-C488-4B5B-ABE5-8256F3FFB0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376"/>
            <a:ext cx="12191998"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defTabSz="457200"/>
            <a:endParaRPr lang="en-US" dirty="0">
              <a:solidFill>
                <a:prstClr val="white"/>
              </a:solidFill>
            </a:endParaRPr>
          </a:p>
        </p:txBody>
      </p:sp>
      <p:sp>
        <p:nvSpPr>
          <p:cNvPr id="14" name="Freeform 6">
            <a:extLst>
              <a:ext uri="{FF2B5EF4-FFF2-40B4-BE49-F238E27FC236}">
                <a16:creationId xmlns:a16="http://schemas.microsoft.com/office/drawing/2014/main" id="{2BA7674F-A261-445A-AE3A-A0AA30620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671285" y="626654"/>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accent1">
              <a:lumMod val="75000"/>
            </a:schemeClr>
          </a:solidFill>
          <a:ln w="0">
            <a:noFill/>
            <a:prstDash val="solid"/>
            <a:round/>
            <a:headEnd/>
            <a:tailEnd/>
          </a:ln>
        </p:spPr>
      </p:sp>
      <p:sp useBgFill="1">
        <p:nvSpPr>
          <p:cNvPr id="16" name="Rectangle 15">
            <a:extLst>
              <a:ext uri="{FF2B5EF4-FFF2-40B4-BE49-F238E27FC236}">
                <a16:creationId xmlns:a16="http://schemas.microsoft.com/office/drawing/2014/main" id="{BA53A58C-A067-4B87-B48C-CB90C1FA0F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6632" y="1010266"/>
            <a:ext cx="11115368" cy="5847734"/>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2" name="Title 1">
            <a:extLst>
              <a:ext uri="{FF2B5EF4-FFF2-40B4-BE49-F238E27FC236}">
                <a16:creationId xmlns:a16="http://schemas.microsoft.com/office/drawing/2014/main" id="{D25359BC-862B-4CAF-9287-2A0FD911067C}"/>
              </a:ext>
            </a:extLst>
          </p:cNvPr>
          <p:cNvSpPr>
            <a:spLocks noGrp="1"/>
          </p:cNvSpPr>
          <p:nvPr>
            <p:ph type="title"/>
          </p:nvPr>
        </p:nvSpPr>
        <p:spPr>
          <a:xfrm>
            <a:off x="1720099" y="1653731"/>
            <a:ext cx="8110584" cy="3935906"/>
          </a:xfrm>
        </p:spPr>
        <p:txBody>
          <a:bodyPr vert="horz" lIns="91440" tIns="45720" rIns="91440" bIns="45720" rtlCol="0" anchor="t">
            <a:normAutofit/>
          </a:bodyPr>
          <a:lstStyle/>
          <a:p>
            <a:r>
              <a:rPr lang="en-US" sz="8800" cap="all" dirty="0"/>
              <a:t>Review</a:t>
            </a:r>
          </a:p>
        </p:txBody>
      </p:sp>
      <p:sp>
        <p:nvSpPr>
          <p:cNvPr id="3" name="Content Placeholder 2">
            <a:extLst>
              <a:ext uri="{FF2B5EF4-FFF2-40B4-BE49-F238E27FC236}">
                <a16:creationId xmlns:a16="http://schemas.microsoft.com/office/drawing/2014/main" id="{BE5F9B14-2E7B-46A5-9BB4-01D35F976838}"/>
              </a:ext>
            </a:extLst>
          </p:cNvPr>
          <p:cNvSpPr>
            <a:spLocks noGrp="1"/>
          </p:cNvSpPr>
          <p:nvPr>
            <p:ph idx="1"/>
          </p:nvPr>
        </p:nvSpPr>
        <p:spPr>
          <a:xfrm>
            <a:off x="2034590" y="3803369"/>
            <a:ext cx="9790030" cy="641479"/>
          </a:xfrm>
        </p:spPr>
        <p:txBody>
          <a:bodyPr vert="horz" lIns="91440" tIns="45720" rIns="91440" bIns="45720" rtlCol="0">
            <a:noAutofit/>
          </a:bodyPr>
          <a:lstStyle/>
          <a:p>
            <a:pPr marL="0" indent="0" algn="ctr">
              <a:lnSpc>
                <a:spcPct val="112000"/>
              </a:lnSpc>
              <a:spcBef>
                <a:spcPts val="0"/>
              </a:spcBef>
              <a:spcAft>
                <a:spcPts val="600"/>
              </a:spcAft>
              <a:buNone/>
            </a:pPr>
            <a:r>
              <a:rPr lang="en-US" sz="3600" dirty="0"/>
              <a:t>Who can tell me one thing they remember from the day before?</a:t>
            </a:r>
          </a:p>
        </p:txBody>
      </p:sp>
    </p:spTree>
    <p:extLst>
      <p:ext uri="{BB962C8B-B14F-4D97-AF65-F5344CB8AC3E}">
        <p14:creationId xmlns:p14="http://schemas.microsoft.com/office/powerpoint/2010/main" val="4110156782"/>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1D91E-41D3-4243-B588-D99A32C44BC1}"/>
              </a:ext>
            </a:extLst>
          </p:cNvPr>
          <p:cNvSpPr>
            <a:spLocks noGrp="1"/>
          </p:cNvSpPr>
          <p:nvPr>
            <p:ph type="title"/>
          </p:nvPr>
        </p:nvSpPr>
        <p:spPr>
          <a:xfrm>
            <a:off x="1371600" y="685800"/>
            <a:ext cx="9601200" cy="1485900"/>
          </a:xfrm>
        </p:spPr>
        <p:txBody>
          <a:bodyPr>
            <a:normAutofit/>
          </a:bodyPr>
          <a:lstStyle/>
          <a:p>
            <a:r>
              <a:rPr lang="en-CA" dirty="0">
                <a:solidFill>
                  <a:schemeClr val="tx1"/>
                </a:solidFill>
              </a:rPr>
              <a:t>Table of Contents</a:t>
            </a:r>
          </a:p>
        </p:txBody>
      </p:sp>
      <p:graphicFrame>
        <p:nvGraphicFramePr>
          <p:cNvPr id="5" name="Content Placeholder 2">
            <a:extLst>
              <a:ext uri="{FF2B5EF4-FFF2-40B4-BE49-F238E27FC236}">
                <a16:creationId xmlns:a16="http://schemas.microsoft.com/office/drawing/2014/main" id="{A216697D-7110-4098-AE30-8148266BDB13}"/>
              </a:ext>
            </a:extLst>
          </p:cNvPr>
          <p:cNvGraphicFramePr>
            <a:graphicFrameLocks noGrp="1"/>
          </p:cNvGraphicFramePr>
          <p:nvPr>
            <p:ph idx="1"/>
          </p:nvPr>
        </p:nvGraphicFramePr>
        <p:xfrm>
          <a:off x="1371599" y="2286000"/>
          <a:ext cx="10659979" cy="3581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31212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FC1DA-2856-4E2E-8F67-4010B2746EE0}"/>
              </a:ext>
            </a:extLst>
          </p:cNvPr>
          <p:cNvSpPr>
            <a:spLocks noGrp="1"/>
          </p:cNvSpPr>
          <p:nvPr>
            <p:ph type="title"/>
          </p:nvPr>
        </p:nvSpPr>
        <p:spPr/>
        <p:txBody>
          <a:bodyPr>
            <a:normAutofit/>
          </a:bodyPr>
          <a:lstStyle/>
          <a:p>
            <a:pPr algn="ctr"/>
            <a:r>
              <a:rPr lang="en-CA" sz="5400" b="1" dirty="0">
                <a:solidFill>
                  <a:schemeClr val="tx1"/>
                </a:solidFill>
                <a:latin typeface="Algerian" panose="04020705040A02060702" pitchFamily="82" charset="0"/>
              </a:rPr>
              <a:t>Terms of the day </a:t>
            </a:r>
            <a:r>
              <a:rPr lang="en-CA" sz="5400" b="1" dirty="0">
                <a:solidFill>
                  <a:schemeClr val="tx1"/>
                </a:solidFill>
                <a:latin typeface="Algerian" panose="04020705040A02060702" pitchFamily="82" charset="0"/>
                <a:sym typeface="Wingdings" panose="05000000000000000000" pitchFamily="2" charset="2"/>
              </a:rPr>
              <a:t></a:t>
            </a:r>
            <a:endParaRPr lang="en-CA" sz="5400" b="1" dirty="0">
              <a:solidFill>
                <a:schemeClr val="tx1"/>
              </a:solidFill>
              <a:latin typeface="Algerian" panose="04020705040A02060702" pitchFamily="82" charset="0"/>
            </a:endParaRPr>
          </a:p>
        </p:txBody>
      </p:sp>
      <p:sp>
        <p:nvSpPr>
          <p:cNvPr id="3" name="Content Placeholder 2">
            <a:extLst>
              <a:ext uri="{FF2B5EF4-FFF2-40B4-BE49-F238E27FC236}">
                <a16:creationId xmlns:a16="http://schemas.microsoft.com/office/drawing/2014/main" id="{B22FD613-8233-4D79-8E06-D81F0FC1ED2B}"/>
              </a:ext>
            </a:extLst>
          </p:cNvPr>
          <p:cNvSpPr>
            <a:spLocks noGrp="1"/>
          </p:cNvSpPr>
          <p:nvPr>
            <p:ph idx="1"/>
          </p:nvPr>
        </p:nvSpPr>
        <p:spPr/>
        <p:txBody>
          <a:bodyPr>
            <a:normAutofit/>
          </a:bodyPr>
          <a:lstStyle/>
          <a:p>
            <a:pPr algn="ctr"/>
            <a:r>
              <a:rPr lang="en-CA" sz="2800" dirty="0">
                <a:solidFill>
                  <a:schemeClr val="tx1"/>
                </a:solidFill>
              </a:rPr>
              <a:t>Porous - “Having pores or tiny holes; allowing liquid to pass through”</a:t>
            </a:r>
          </a:p>
          <a:p>
            <a:pPr algn="ctr"/>
            <a:endParaRPr lang="en-CA" sz="2800" dirty="0">
              <a:solidFill>
                <a:schemeClr val="tx1"/>
              </a:solidFill>
            </a:endParaRPr>
          </a:p>
          <a:p>
            <a:pPr algn="ctr"/>
            <a:r>
              <a:rPr lang="en-CA" sz="2800" dirty="0">
                <a:solidFill>
                  <a:schemeClr val="tx1"/>
                </a:solidFill>
              </a:rPr>
              <a:t>Run-off – “Rain water that flows off a land surface” </a:t>
            </a:r>
          </a:p>
        </p:txBody>
      </p:sp>
    </p:spTree>
    <p:extLst>
      <p:ext uri="{BB962C8B-B14F-4D97-AF65-F5344CB8AC3E}">
        <p14:creationId xmlns:p14="http://schemas.microsoft.com/office/powerpoint/2010/main" val="32061815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BC102D8-D298-4410-AE79-9EA7235214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09B9ABA3-B8C1-4562-9E89-59EB0F0D9464}"/>
              </a:ext>
            </a:extLst>
          </p:cNvPr>
          <p:cNvSpPr>
            <a:spLocks noGrp="1"/>
          </p:cNvSpPr>
          <p:nvPr>
            <p:ph type="title"/>
          </p:nvPr>
        </p:nvSpPr>
        <p:spPr>
          <a:xfrm>
            <a:off x="640081" y="631373"/>
            <a:ext cx="4018839" cy="2035628"/>
          </a:xfrm>
        </p:spPr>
        <p:txBody>
          <a:bodyPr>
            <a:normAutofit/>
          </a:bodyPr>
          <a:lstStyle/>
          <a:p>
            <a:pPr algn="ctr"/>
            <a:r>
              <a:rPr lang="en-CA" dirty="0">
                <a:solidFill>
                  <a:schemeClr val="bg1"/>
                </a:solidFill>
              </a:rPr>
              <a:t>Salt Water- Can We Drink It?</a:t>
            </a:r>
          </a:p>
        </p:txBody>
      </p:sp>
      <p:sp>
        <p:nvSpPr>
          <p:cNvPr id="3" name="Content Placeholder 2">
            <a:extLst>
              <a:ext uri="{FF2B5EF4-FFF2-40B4-BE49-F238E27FC236}">
                <a16:creationId xmlns:a16="http://schemas.microsoft.com/office/drawing/2014/main" id="{A2BDEAFA-C58D-465C-AB37-C4A74AA1F259}"/>
              </a:ext>
            </a:extLst>
          </p:cNvPr>
          <p:cNvSpPr>
            <a:spLocks noGrp="1"/>
          </p:cNvSpPr>
          <p:nvPr>
            <p:ph idx="1"/>
          </p:nvPr>
        </p:nvSpPr>
        <p:spPr>
          <a:xfrm>
            <a:off x="640081" y="2764971"/>
            <a:ext cx="4010296" cy="3472543"/>
          </a:xfrm>
        </p:spPr>
        <p:txBody>
          <a:bodyPr>
            <a:normAutofit/>
          </a:bodyPr>
          <a:lstStyle/>
          <a:p>
            <a:r>
              <a:rPr lang="en-CA" sz="1500" dirty="0">
                <a:solidFill>
                  <a:schemeClr val="bg1"/>
                </a:solidFill>
                <a:hlinkClick r:id="rId2">
                  <a:extLst>
                    <a:ext uri="{A12FA001-AC4F-418D-AE19-62706E023703}">
                      <ahyp:hlinkClr xmlns:ahyp="http://schemas.microsoft.com/office/drawing/2018/hyperlinkcolor" val="tx"/>
                    </a:ext>
                  </a:extLst>
                </a:hlinkClick>
              </a:rPr>
              <a:t>https://www.youtube.com/watch?v=9ylt69-QwcA</a:t>
            </a:r>
            <a:endParaRPr lang="en-CA" sz="1500" dirty="0">
              <a:solidFill>
                <a:schemeClr val="bg1"/>
              </a:solidFill>
            </a:endParaRPr>
          </a:p>
          <a:p>
            <a:endParaRPr lang="en-CA" sz="1500" dirty="0"/>
          </a:p>
        </p:txBody>
      </p:sp>
      <p:sp>
        <p:nvSpPr>
          <p:cNvPr id="12" name="Rectangle 11">
            <a:extLst>
              <a:ext uri="{FF2B5EF4-FFF2-40B4-BE49-F238E27FC236}">
                <a16:creationId xmlns:a16="http://schemas.microsoft.com/office/drawing/2014/main" id="{5771251E-2FA0-480E-B56E-393872797F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Graphic 6" descr="Whale">
            <a:extLst>
              <a:ext uri="{FF2B5EF4-FFF2-40B4-BE49-F238E27FC236}">
                <a16:creationId xmlns:a16="http://schemas.microsoft.com/office/drawing/2014/main" id="{6FD5B9CF-1CCE-4F23-98F6-3CFE4340665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167683" y="741296"/>
            <a:ext cx="5384074" cy="5384074"/>
          </a:xfrm>
          <a:prstGeom prst="rect">
            <a:avLst/>
          </a:prstGeom>
        </p:spPr>
      </p:pic>
    </p:spTree>
    <p:extLst>
      <p:ext uri="{BB962C8B-B14F-4D97-AF65-F5344CB8AC3E}">
        <p14:creationId xmlns:p14="http://schemas.microsoft.com/office/powerpoint/2010/main" val="30150697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AB369-245C-4D8D-A0F3-ECF43DED8048}"/>
              </a:ext>
            </a:extLst>
          </p:cNvPr>
          <p:cNvSpPr>
            <a:spLocks noGrp="1"/>
          </p:cNvSpPr>
          <p:nvPr>
            <p:ph type="title"/>
          </p:nvPr>
        </p:nvSpPr>
        <p:spPr/>
        <p:txBody>
          <a:bodyPr/>
          <a:lstStyle/>
          <a:p>
            <a:pPr algn="ctr"/>
            <a:r>
              <a:rPr lang="en-CA" dirty="0">
                <a:solidFill>
                  <a:schemeClr val="tx1"/>
                </a:solidFill>
              </a:rPr>
              <a:t>What are the three forms of water??</a:t>
            </a:r>
          </a:p>
        </p:txBody>
      </p:sp>
      <p:sp>
        <p:nvSpPr>
          <p:cNvPr id="3" name="Content Placeholder 2">
            <a:extLst>
              <a:ext uri="{FF2B5EF4-FFF2-40B4-BE49-F238E27FC236}">
                <a16:creationId xmlns:a16="http://schemas.microsoft.com/office/drawing/2014/main" id="{24B717E0-0A1B-43D0-87FA-63ED91584960}"/>
              </a:ext>
            </a:extLst>
          </p:cNvPr>
          <p:cNvSpPr>
            <a:spLocks noGrp="1"/>
          </p:cNvSpPr>
          <p:nvPr>
            <p:ph idx="1"/>
          </p:nvPr>
        </p:nvSpPr>
        <p:spPr/>
        <p:txBody>
          <a:bodyPr>
            <a:normAutofit/>
          </a:bodyPr>
          <a:lstStyle/>
          <a:p>
            <a:pPr marL="457200" indent="-457200">
              <a:buFont typeface="+mj-lt"/>
              <a:buAutoNum type="arabicPeriod"/>
            </a:pPr>
            <a:r>
              <a:rPr lang="en-CA" sz="3200" dirty="0">
                <a:solidFill>
                  <a:schemeClr val="tx1"/>
                </a:solidFill>
              </a:rPr>
              <a:t>Liquid</a:t>
            </a:r>
          </a:p>
          <a:p>
            <a:pPr marL="457200" indent="-457200">
              <a:buFont typeface="+mj-lt"/>
              <a:buAutoNum type="arabicPeriod"/>
            </a:pPr>
            <a:endParaRPr lang="en-CA" sz="3200" dirty="0">
              <a:solidFill>
                <a:schemeClr val="tx1"/>
              </a:solidFill>
            </a:endParaRPr>
          </a:p>
          <a:p>
            <a:pPr marL="457200" indent="-457200">
              <a:buFont typeface="+mj-lt"/>
              <a:buAutoNum type="arabicPeriod"/>
            </a:pPr>
            <a:r>
              <a:rPr lang="en-CA" sz="3200" dirty="0">
                <a:solidFill>
                  <a:schemeClr val="tx1"/>
                </a:solidFill>
              </a:rPr>
              <a:t>Solid</a:t>
            </a:r>
          </a:p>
          <a:p>
            <a:pPr marL="457200" indent="-457200">
              <a:buFont typeface="+mj-lt"/>
              <a:buAutoNum type="arabicPeriod"/>
            </a:pPr>
            <a:endParaRPr lang="en-CA" sz="3200" dirty="0">
              <a:solidFill>
                <a:schemeClr val="tx1"/>
              </a:solidFill>
            </a:endParaRPr>
          </a:p>
          <a:p>
            <a:pPr marL="457200" indent="-457200">
              <a:buFont typeface="+mj-lt"/>
              <a:buAutoNum type="arabicPeriod"/>
            </a:pPr>
            <a:r>
              <a:rPr lang="en-CA" sz="3200" dirty="0">
                <a:solidFill>
                  <a:schemeClr val="tx1"/>
                </a:solidFill>
              </a:rPr>
              <a:t>Gas</a:t>
            </a:r>
          </a:p>
        </p:txBody>
      </p:sp>
      <p:pic>
        <p:nvPicPr>
          <p:cNvPr id="4" name="Picture 3">
            <a:extLst>
              <a:ext uri="{FF2B5EF4-FFF2-40B4-BE49-F238E27FC236}">
                <a16:creationId xmlns:a16="http://schemas.microsoft.com/office/drawing/2014/main" id="{62930D65-DBBA-41C8-A6A4-372FB932A272}"/>
              </a:ext>
            </a:extLst>
          </p:cNvPr>
          <p:cNvPicPr>
            <a:picLocks noChangeAspect="1"/>
          </p:cNvPicPr>
          <p:nvPr/>
        </p:nvPicPr>
        <p:blipFill>
          <a:blip r:embed="rId2"/>
          <a:stretch>
            <a:fillRect/>
          </a:stretch>
        </p:blipFill>
        <p:spPr>
          <a:xfrm>
            <a:off x="5298336" y="2557351"/>
            <a:ext cx="6065406" cy="2865253"/>
          </a:xfrm>
          <a:prstGeom prst="rect">
            <a:avLst/>
          </a:prstGeom>
        </p:spPr>
      </p:pic>
      <p:sp>
        <p:nvSpPr>
          <p:cNvPr id="5" name="Rectangle 4">
            <a:extLst>
              <a:ext uri="{FF2B5EF4-FFF2-40B4-BE49-F238E27FC236}">
                <a16:creationId xmlns:a16="http://schemas.microsoft.com/office/drawing/2014/main" id="{1C5CE57D-204C-492E-87B9-02FFB7314309}"/>
              </a:ext>
            </a:extLst>
          </p:cNvPr>
          <p:cNvSpPr/>
          <p:nvPr/>
        </p:nvSpPr>
        <p:spPr>
          <a:xfrm>
            <a:off x="829340" y="1701209"/>
            <a:ext cx="11036595" cy="46783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CA">
              <a:solidFill>
                <a:prstClr val="white"/>
              </a:solidFill>
            </a:endParaRPr>
          </a:p>
        </p:txBody>
      </p:sp>
    </p:spTree>
    <p:extLst>
      <p:ext uri="{BB962C8B-B14F-4D97-AF65-F5344CB8AC3E}">
        <p14:creationId xmlns:p14="http://schemas.microsoft.com/office/powerpoint/2010/main" val="3161494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xit" presetSubtype="21" fill="hold" grpId="0" nodeType="clickEffect">
                                  <p:stCondLst>
                                    <p:cond delay="0"/>
                                  </p:stCondLst>
                                  <p:childTnLst>
                                    <p:animEffect transition="out" filter="barn(inVertical)">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Crop">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D7AA1D6E-F3E9-4763-A3BC-84DF2E02F60F}"/>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0FA5F727001D0499EA8A77FB0CADF87" ma:contentTypeVersion="7" ma:contentTypeDescription="Create a new document." ma:contentTypeScope="" ma:versionID="efb4202709f250c3de77d62b428f542e">
  <xsd:schema xmlns:xsd="http://www.w3.org/2001/XMLSchema" xmlns:xs="http://www.w3.org/2001/XMLSchema" xmlns:p="http://schemas.microsoft.com/office/2006/metadata/properties" xmlns:ns1="http://schemas.microsoft.com/sharepoint/v3" xmlns:ns2="d9d66f61-65f4-4e32-b231-14af10bc914a" targetNamespace="http://schemas.microsoft.com/office/2006/metadata/properties" ma:root="true" ma:fieldsID="dfdb8f48fc503a6e3507e9a5af0fcfc8" ns1:_="" ns2:_="">
    <xsd:import namespace="http://schemas.microsoft.com/sharepoint/v3"/>
    <xsd:import namespace="d9d66f61-65f4-4e32-b231-14af10bc914a"/>
    <xsd:element name="properties">
      <xsd:complexType>
        <xsd:sequence>
          <xsd:element name="documentManagement">
            <xsd:complexType>
              <xsd:all>
                <xsd:element ref="ns1:PublishingStartDate" minOccurs="0"/>
                <xsd:element ref="ns1:PublishingExpirationDate" minOccurs="0"/>
                <xsd:element ref="ns2:Blog_x0020_Category"/>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 ma:hidden="true" ma:internalName="PublishingStartDate">
      <xsd:simpleType>
        <xsd:restriction base="dms:Unknown"/>
      </xsd:simpleType>
    </xsd:element>
    <xsd:element name="PublishingExpirationDate" ma:index="5"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9d66f61-65f4-4e32-b231-14af10bc914a" elementFormDefault="qualified">
    <xsd:import namespace="http://schemas.microsoft.com/office/2006/documentManagement/types"/>
    <xsd:import namespace="http://schemas.microsoft.com/office/infopath/2007/PartnerControls"/>
    <xsd:element name="Blog_x0020_Category" ma:index="6" ma:displayName="Blog Category" ma:list="{ab976e46-8b69-48ef-b43a-92841bcbded5}" ma:internalName="Blog_x0020_Category" ma:readOnly="false" ma:showField="Title" ma:web="d9d66f61-65f4-4e32-b231-14af10bc914a">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Blog_x0020_Category xmlns="d9d66f61-65f4-4e32-b231-14af10bc914a">19</Blog_x0020_Category>
    <PublishingStartDate xmlns="http://schemas.microsoft.com/sharepoint/v3" xsi:nil="true"/>
  </documentManagement>
</p:properties>
</file>

<file path=customXml/itemProps1.xml><?xml version="1.0" encoding="utf-8"?>
<ds:datastoreItem xmlns:ds="http://schemas.openxmlformats.org/officeDocument/2006/customXml" ds:itemID="{F9B75C9B-4214-42CF-A355-9BA175674370}"/>
</file>

<file path=customXml/itemProps2.xml><?xml version="1.0" encoding="utf-8"?>
<ds:datastoreItem xmlns:ds="http://schemas.openxmlformats.org/officeDocument/2006/customXml" ds:itemID="{D2FF21A7-6AE2-41C5-AB30-2DA03F9B5C5E}"/>
</file>

<file path=customXml/itemProps3.xml><?xml version="1.0" encoding="utf-8"?>
<ds:datastoreItem xmlns:ds="http://schemas.openxmlformats.org/officeDocument/2006/customXml" ds:itemID="{786CAB20-39C0-4C7C-ACB2-D2D686DAA578}"/>
</file>

<file path=docProps/app.xml><?xml version="1.0" encoding="utf-8"?>
<Properties xmlns="http://schemas.openxmlformats.org/officeDocument/2006/extended-properties" xmlns:vt="http://schemas.openxmlformats.org/officeDocument/2006/docPropsVTypes">
  <TotalTime>1</TotalTime>
  <Words>339</Words>
  <Application>Microsoft Office PowerPoint</Application>
  <PresentationFormat>Widescreen</PresentationFormat>
  <Paragraphs>45</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Algerian</vt:lpstr>
      <vt:lpstr>Franklin Gothic Book</vt:lpstr>
      <vt:lpstr>Crop</vt:lpstr>
      <vt:lpstr>Attendance</vt:lpstr>
      <vt:lpstr>Ice Breakers</vt:lpstr>
      <vt:lpstr>Questions!!</vt:lpstr>
      <vt:lpstr>“Cool Fact of the Day”</vt:lpstr>
      <vt:lpstr>Review</vt:lpstr>
      <vt:lpstr>Table of Contents</vt:lpstr>
      <vt:lpstr>Terms of the day </vt:lpstr>
      <vt:lpstr>Salt Water- Can We Drink It?</vt:lpstr>
      <vt:lpstr>What are the three forms of water??</vt:lpstr>
      <vt:lpstr>Run- off</vt:lpstr>
      <vt:lpstr>PowerPoint Presentation</vt:lpstr>
      <vt:lpstr>Wrap- up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Attendance</dc:title>
  <dc:creator>Strange, Rob     (ASD-W)</dc:creator>
  <cp:lastModifiedBy>Strange, Rob     (ASD-W)</cp:lastModifiedBy>
  <cp:revision>2</cp:revision>
  <dcterms:created xsi:type="dcterms:W3CDTF">2020-03-13T13:04:22Z</dcterms:created>
  <dcterms:modified xsi:type="dcterms:W3CDTF">2020-03-13T13:16:51Z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0x010100D0FA5F727001D0499EA8A77FB0CADF87</vt:lpwstr>
  </property>
</Properties>
</file>